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88" r:id="rId5"/>
    <p:sldId id="261" r:id="rId6"/>
    <p:sldId id="290" r:id="rId7"/>
    <p:sldId id="260" r:id="rId8"/>
    <p:sldId id="262" r:id="rId9"/>
    <p:sldId id="263" r:id="rId10"/>
    <p:sldId id="264" r:id="rId11"/>
    <p:sldId id="265" r:id="rId12"/>
    <p:sldId id="266" r:id="rId13"/>
    <p:sldId id="267" r:id="rId14"/>
    <p:sldId id="270" r:id="rId15"/>
    <p:sldId id="269" r:id="rId16"/>
    <p:sldId id="291" r:id="rId17"/>
    <p:sldId id="271" r:id="rId18"/>
    <p:sldId id="285" r:id="rId19"/>
    <p:sldId id="286" r:id="rId20"/>
    <p:sldId id="287" r:id="rId21"/>
    <p:sldId id="289" r:id="rId2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114" d="100"/>
          <a:sy n="114" d="100"/>
        </p:scale>
        <p:origin x="24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k Janssen" userId="0e82d31e19739ea5" providerId="Windows Live" clId="Web-{E5252B84-6859-4E0F-BD77-C42F81CD6DF2}"/>
    <pc:docChg chg="addSld delSld modSld sldOrd">
      <pc:chgData name="Rick Janssen" userId="0e82d31e19739ea5" providerId="Windows Live" clId="Web-{E5252B84-6859-4E0F-BD77-C42F81CD6DF2}" dt="2018-02-27T21:03:10.246" v="1786"/>
      <pc:docMkLst>
        <pc:docMk/>
      </pc:docMkLst>
      <pc:sldChg chg="modSp">
        <pc:chgData name="Rick Janssen" userId="0e82d31e19739ea5" providerId="Windows Live" clId="Web-{E5252B84-6859-4E0F-BD77-C42F81CD6DF2}" dt="2018-02-27T21:03:10.246" v="1786"/>
        <pc:sldMkLst>
          <pc:docMk/>
          <pc:sldMk cId="3351439039" sldId="256"/>
        </pc:sldMkLst>
        <pc:spChg chg="mod">
          <ac:chgData name="Rick Janssen" userId="0e82d31e19739ea5" providerId="Windows Live" clId="Web-{E5252B84-6859-4E0F-BD77-C42F81CD6DF2}" dt="2018-02-27T21:03:10.246" v="1786"/>
          <ac:spMkLst>
            <pc:docMk/>
            <pc:sldMk cId="3351439039" sldId="256"/>
            <ac:spMk id="7" creationId="{16E84C10-52A3-4099-A2BE-780B844EA1C4}"/>
          </ac:spMkLst>
        </pc:spChg>
      </pc:sldChg>
      <pc:sldChg chg="addSp modSp">
        <pc:chgData name="Rick Janssen" userId="0e82d31e19739ea5" providerId="Windows Live" clId="Web-{E5252B84-6859-4E0F-BD77-C42F81CD6DF2}" dt="2018-02-27T18:29:44.536" v="133"/>
        <pc:sldMkLst>
          <pc:docMk/>
          <pc:sldMk cId="2536424385" sldId="257"/>
        </pc:sldMkLst>
        <pc:spChg chg="add mod">
          <ac:chgData name="Rick Janssen" userId="0e82d31e19739ea5" providerId="Windows Live" clId="Web-{E5252B84-6859-4E0F-BD77-C42F81CD6DF2}" dt="2018-02-27T18:28:27.693" v="80"/>
          <ac:spMkLst>
            <pc:docMk/>
            <pc:sldMk cId="2536424385" sldId="257"/>
            <ac:spMk id="4" creationId="{169AED80-E7A2-4967-8028-04B56655F6D5}"/>
          </ac:spMkLst>
        </pc:spChg>
        <pc:spChg chg="add mod">
          <ac:chgData name="Rick Janssen" userId="0e82d31e19739ea5" providerId="Windows Live" clId="Web-{E5252B84-6859-4E0F-BD77-C42F81CD6DF2}" dt="2018-02-27T18:29:44.536" v="133"/>
          <ac:spMkLst>
            <pc:docMk/>
            <pc:sldMk cId="2536424385" sldId="257"/>
            <ac:spMk id="5" creationId="{214A7F96-5838-4D07-9EE5-89CAE6AB8627}"/>
          </ac:spMkLst>
        </pc:spChg>
        <pc:picChg chg="add mod">
          <ac:chgData name="Rick Janssen" userId="0e82d31e19739ea5" providerId="Windows Live" clId="Web-{E5252B84-6859-4E0F-BD77-C42F81CD6DF2}" dt="2018-02-27T18:27:30.287" v="49"/>
          <ac:picMkLst>
            <pc:docMk/>
            <pc:sldMk cId="2536424385" sldId="257"/>
            <ac:picMk id="2" creationId="{D3909FC8-E2DB-42E0-90EC-17E4135F1F44}"/>
          </ac:picMkLst>
        </pc:picChg>
      </pc:sldChg>
      <pc:sldChg chg="addSp delSp modSp add replId">
        <pc:chgData name="Rick Janssen" userId="0e82d31e19739ea5" providerId="Windows Live" clId="Web-{E5252B84-6859-4E0F-BD77-C42F81CD6DF2}" dt="2018-02-27T18:37:01.844" v="226"/>
        <pc:sldMkLst>
          <pc:docMk/>
          <pc:sldMk cId="3466593374" sldId="258"/>
        </pc:sldMkLst>
        <pc:spChg chg="mod">
          <ac:chgData name="Rick Janssen" userId="0e82d31e19739ea5" providerId="Windows Live" clId="Web-{E5252B84-6859-4E0F-BD77-C42F81CD6DF2}" dt="2018-02-27T18:32:14.533" v="159"/>
          <ac:spMkLst>
            <pc:docMk/>
            <pc:sldMk cId="3466593374" sldId="258"/>
            <ac:spMk id="4" creationId="{169AED80-E7A2-4967-8028-04B56655F6D5}"/>
          </ac:spMkLst>
        </pc:spChg>
        <pc:spChg chg="mod">
          <ac:chgData name="Rick Janssen" userId="0e82d31e19739ea5" providerId="Windows Live" clId="Web-{E5252B84-6859-4E0F-BD77-C42F81CD6DF2}" dt="2018-02-27T18:37:01.844" v="226"/>
          <ac:spMkLst>
            <pc:docMk/>
            <pc:sldMk cId="3466593374" sldId="258"/>
            <ac:spMk id="5" creationId="{214A7F96-5838-4D07-9EE5-89CAE6AB8627}"/>
          </ac:spMkLst>
        </pc:spChg>
        <pc:spChg chg="add mod">
          <ac:chgData name="Rick Janssen" userId="0e82d31e19739ea5" providerId="Windows Live" clId="Web-{E5252B84-6859-4E0F-BD77-C42F81CD6DF2}" dt="2018-02-27T18:35:03.641" v="195"/>
          <ac:spMkLst>
            <pc:docMk/>
            <pc:sldMk cId="3466593374" sldId="258"/>
            <ac:spMk id="7" creationId="{5835E86F-2864-4F32-80F2-AC1DBA35CFFE}"/>
          </ac:spMkLst>
        </pc:spChg>
        <pc:spChg chg="add mod">
          <ac:chgData name="Rick Janssen" userId="0e82d31e19739ea5" providerId="Windows Live" clId="Web-{E5252B84-6859-4E0F-BD77-C42F81CD6DF2}" dt="2018-02-27T18:36:14.718" v="220"/>
          <ac:spMkLst>
            <pc:docMk/>
            <pc:sldMk cId="3466593374" sldId="258"/>
            <ac:spMk id="8" creationId="{68C32093-5EA8-42F7-B5C2-716A17542F6D}"/>
          </ac:spMkLst>
        </pc:spChg>
        <pc:picChg chg="del">
          <ac:chgData name="Rick Janssen" userId="0e82d31e19739ea5" providerId="Windows Live" clId="Web-{E5252B84-6859-4E0F-BD77-C42F81CD6DF2}" dt="2018-02-27T18:30:35.191" v="154"/>
          <ac:picMkLst>
            <pc:docMk/>
            <pc:sldMk cId="3466593374" sldId="258"/>
            <ac:picMk id="2" creationId="{D3909FC8-E2DB-42E0-90EC-17E4135F1F44}"/>
          </ac:picMkLst>
        </pc:picChg>
        <pc:picChg chg="add mod">
          <ac:chgData name="Rick Janssen" userId="0e82d31e19739ea5" providerId="Windows Live" clId="Web-{E5252B84-6859-4E0F-BD77-C42F81CD6DF2}" dt="2018-02-27T18:34:23.860" v="186"/>
          <ac:picMkLst>
            <pc:docMk/>
            <pc:sldMk cId="3466593374" sldId="258"/>
            <ac:picMk id="3" creationId="{EED93C5D-D553-4369-9A85-03150370EA3C}"/>
          </ac:picMkLst>
        </pc:picChg>
      </pc:sldChg>
      <pc:sldChg chg="addSp delSp modSp add replId">
        <pc:chgData name="Rick Janssen" userId="0e82d31e19739ea5" providerId="Windows Live" clId="Web-{E5252B84-6859-4E0F-BD77-C42F81CD6DF2}" dt="2018-02-27T18:45:54.106" v="264"/>
        <pc:sldMkLst>
          <pc:docMk/>
          <pc:sldMk cId="3728034542" sldId="259"/>
        </pc:sldMkLst>
        <pc:spChg chg="add mod">
          <ac:chgData name="Rick Janssen" userId="0e82d31e19739ea5" providerId="Windows Live" clId="Web-{E5252B84-6859-4E0F-BD77-C42F81CD6DF2}" dt="2018-02-27T18:43:33.135" v="248"/>
          <ac:spMkLst>
            <pc:docMk/>
            <pc:sldMk cId="3728034542" sldId="259"/>
            <ac:spMk id="3" creationId="{E66095F1-B5A6-47F1-B59B-B0B43DB6880E}"/>
          </ac:spMkLst>
        </pc:spChg>
        <pc:spChg chg="mod">
          <ac:chgData name="Rick Janssen" userId="0e82d31e19739ea5" providerId="Windows Live" clId="Web-{E5252B84-6859-4E0F-BD77-C42F81CD6DF2}" dt="2018-02-27T18:45:54.106" v="264"/>
          <ac:spMkLst>
            <pc:docMk/>
            <pc:sldMk cId="3728034542" sldId="259"/>
            <ac:spMk id="4" creationId="{169AED80-E7A2-4967-8028-04B56655F6D5}"/>
          </ac:spMkLst>
        </pc:spChg>
        <pc:spChg chg="mod">
          <ac:chgData name="Rick Janssen" userId="0e82d31e19739ea5" providerId="Windows Live" clId="Web-{E5252B84-6859-4E0F-BD77-C42F81CD6DF2}" dt="2018-02-27T18:43:13.916" v="239"/>
          <ac:spMkLst>
            <pc:docMk/>
            <pc:sldMk cId="3728034542" sldId="259"/>
            <ac:spMk id="5" creationId="{214A7F96-5838-4D07-9EE5-89CAE6AB8627}"/>
          </ac:spMkLst>
        </pc:spChg>
        <pc:picChg chg="del">
          <ac:chgData name="Rick Janssen" userId="0e82d31e19739ea5" providerId="Windows Live" clId="Web-{E5252B84-6859-4E0F-BD77-C42F81CD6DF2}" dt="2018-02-27T18:30:27.972" v="153"/>
          <ac:picMkLst>
            <pc:docMk/>
            <pc:sldMk cId="3728034542" sldId="259"/>
            <ac:picMk id="2" creationId="{D3909FC8-E2DB-42E0-90EC-17E4135F1F44}"/>
          </ac:picMkLst>
        </pc:picChg>
        <pc:picChg chg="add mod modCrop">
          <ac:chgData name="Rick Janssen" userId="0e82d31e19739ea5" providerId="Windows Live" clId="Web-{E5252B84-6859-4E0F-BD77-C42F81CD6DF2}" dt="2018-02-27T18:45:40.356" v="257"/>
          <ac:picMkLst>
            <pc:docMk/>
            <pc:sldMk cId="3728034542" sldId="259"/>
            <ac:picMk id="6" creationId="{4985DCF7-8C89-4466-99CA-E04986C57702}"/>
          </ac:picMkLst>
        </pc:picChg>
      </pc:sldChg>
      <pc:sldChg chg="addSp modSp add replId">
        <pc:chgData name="Rick Janssen" userId="0e82d31e19739ea5" providerId="Windows Live" clId="Web-{E5252B84-6859-4E0F-BD77-C42F81CD6DF2}" dt="2018-02-27T18:51:18.845" v="325"/>
        <pc:sldMkLst>
          <pc:docMk/>
          <pc:sldMk cId="3728668557" sldId="260"/>
        </pc:sldMkLst>
        <pc:spChg chg="add mod">
          <ac:chgData name="Rick Janssen" userId="0e82d31e19739ea5" providerId="Windows Live" clId="Web-{E5252B84-6859-4E0F-BD77-C42F81CD6DF2}" dt="2018-02-27T18:49:26.609" v="309"/>
          <ac:spMkLst>
            <pc:docMk/>
            <pc:sldMk cId="3728668557" sldId="260"/>
            <ac:spMk id="2" creationId="{0601FAFB-2A5D-4348-AD7C-658C215C9315}"/>
          </ac:spMkLst>
        </pc:spChg>
        <pc:spChg chg="mod">
          <ac:chgData name="Rick Janssen" userId="0e82d31e19739ea5" providerId="Windows Live" clId="Web-{E5252B84-6859-4E0F-BD77-C42F81CD6DF2}" dt="2018-02-27T18:46:22.122" v="279"/>
          <ac:spMkLst>
            <pc:docMk/>
            <pc:sldMk cId="3728668557" sldId="260"/>
            <ac:spMk id="4" creationId="{169AED80-E7A2-4967-8028-04B56655F6D5}"/>
          </ac:spMkLst>
        </pc:spChg>
        <pc:spChg chg="mod">
          <ac:chgData name="Rick Janssen" userId="0e82d31e19739ea5" providerId="Windows Live" clId="Web-{E5252B84-6859-4E0F-BD77-C42F81CD6DF2}" dt="2018-02-27T18:48:36.812" v="304"/>
          <ac:spMkLst>
            <pc:docMk/>
            <pc:sldMk cId="3728668557" sldId="260"/>
            <ac:spMk id="5" creationId="{214A7F96-5838-4D07-9EE5-89CAE6AB8627}"/>
          </ac:spMkLst>
        </pc:spChg>
        <pc:picChg chg="add mod modCrop">
          <ac:chgData name="Rick Janssen" userId="0e82d31e19739ea5" providerId="Windows Live" clId="Web-{E5252B84-6859-4E0F-BD77-C42F81CD6DF2}" dt="2018-02-27T18:50:31.563" v="317"/>
          <ac:picMkLst>
            <pc:docMk/>
            <pc:sldMk cId="3728668557" sldId="260"/>
            <ac:picMk id="3" creationId="{0808EE04-E858-4917-86AD-22CE6FE5DB29}"/>
          </ac:picMkLst>
        </pc:picChg>
        <pc:picChg chg="add mod modCrop">
          <ac:chgData name="Rick Janssen" userId="0e82d31e19739ea5" providerId="Windows Live" clId="Web-{E5252B84-6859-4E0F-BD77-C42F81CD6DF2}" dt="2018-02-27T18:51:18.845" v="325"/>
          <ac:picMkLst>
            <pc:docMk/>
            <pc:sldMk cId="3728668557" sldId="260"/>
            <ac:picMk id="7" creationId="{F28307F0-6648-4A83-B973-710E56930554}"/>
          </ac:picMkLst>
        </pc:picChg>
      </pc:sldChg>
      <pc:sldChg chg="addSp modSp add replId">
        <pc:chgData name="Rick Janssen" userId="0e82d31e19739ea5" providerId="Windows Live" clId="Web-{E5252B84-6859-4E0F-BD77-C42F81CD6DF2}" dt="2018-02-27T18:54:15.486" v="370"/>
        <pc:sldMkLst>
          <pc:docMk/>
          <pc:sldMk cId="949025067" sldId="261"/>
        </pc:sldMkLst>
        <pc:spChg chg="mod">
          <ac:chgData name="Rick Janssen" userId="0e82d31e19739ea5" providerId="Windows Live" clId="Web-{E5252B84-6859-4E0F-BD77-C42F81CD6DF2}" dt="2018-02-27T18:52:16.814" v="337"/>
          <ac:spMkLst>
            <pc:docMk/>
            <pc:sldMk cId="949025067" sldId="261"/>
            <ac:spMk id="2" creationId="{0601FAFB-2A5D-4348-AD7C-658C215C9315}"/>
          </ac:spMkLst>
        </pc:spChg>
        <pc:spChg chg="mod">
          <ac:chgData name="Rick Janssen" userId="0e82d31e19739ea5" providerId="Windows Live" clId="Web-{E5252B84-6859-4E0F-BD77-C42F81CD6DF2}" dt="2018-02-27T18:52:45.501" v="351"/>
          <ac:spMkLst>
            <pc:docMk/>
            <pc:sldMk cId="949025067" sldId="261"/>
            <ac:spMk id="4" creationId="{169AED80-E7A2-4967-8028-04B56655F6D5}"/>
          </ac:spMkLst>
        </pc:spChg>
        <pc:spChg chg="mod">
          <ac:chgData name="Rick Janssen" userId="0e82d31e19739ea5" providerId="Windows Live" clId="Web-{E5252B84-6859-4E0F-BD77-C42F81CD6DF2}" dt="2018-02-27T18:52:33.001" v="342"/>
          <ac:spMkLst>
            <pc:docMk/>
            <pc:sldMk cId="949025067" sldId="261"/>
            <ac:spMk id="5" creationId="{214A7F96-5838-4D07-9EE5-89CAE6AB8627}"/>
          </ac:spMkLst>
        </pc:spChg>
        <pc:picChg chg="add mod modCrop">
          <ac:chgData name="Rick Janssen" userId="0e82d31e19739ea5" providerId="Windows Live" clId="Web-{E5252B84-6859-4E0F-BD77-C42F81CD6DF2}" dt="2018-02-27T18:54:15.486" v="370"/>
          <ac:picMkLst>
            <pc:docMk/>
            <pc:sldMk cId="949025067" sldId="261"/>
            <ac:picMk id="3" creationId="{8FB69E99-92E9-462B-AA17-0989C4D21AD3}"/>
          </ac:picMkLst>
        </pc:picChg>
      </pc:sldChg>
      <pc:sldChg chg="addSp modSp add replId">
        <pc:chgData name="Rick Janssen" userId="0e82d31e19739ea5" providerId="Windows Live" clId="Web-{E5252B84-6859-4E0F-BD77-C42F81CD6DF2}" dt="2018-02-27T19:01:45.346" v="424"/>
        <pc:sldMkLst>
          <pc:docMk/>
          <pc:sldMk cId="718814438" sldId="262"/>
        </pc:sldMkLst>
        <pc:spChg chg="mod">
          <ac:chgData name="Rick Janssen" userId="0e82d31e19739ea5" providerId="Windows Live" clId="Web-{E5252B84-6859-4E0F-BD77-C42F81CD6DF2}" dt="2018-02-27T19:01:32.617" v="421"/>
          <ac:spMkLst>
            <pc:docMk/>
            <pc:sldMk cId="718814438" sldId="262"/>
            <ac:spMk id="2" creationId="{0601FAFB-2A5D-4348-AD7C-658C215C9315}"/>
          </ac:spMkLst>
        </pc:spChg>
        <pc:spChg chg="mod">
          <ac:chgData name="Rick Janssen" userId="0e82d31e19739ea5" providerId="Windows Live" clId="Web-{E5252B84-6859-4E0F-BD77-C42F81CD6DF2}" dt="2018-02-27T18:52:49.657" v="355"/>
          <ac:spMkLst>
            <pc:docMk/>
            <pc:sldMk cId="718814438" sldId="262"/>
            <ac:spMk id="4" creationId="{169AED80-E7A2-4967-8028-04B56655F6D5}"/>
          </ac:spMkLst>
        </pc:spChg>
        <pc:spChg chg="mod">
          <ac:chgData name="Rick Janssen" userId="0e82d31e19739ea5" providerId="Windows Live" clId="Web-{E5252B84-6859-4E0F-BD77-C42F81CD6DF2}" dt="2018-02-27T18:59:39.971" v="402"/>
          <ac:spMkLst>
            <pc:docMk/>
            <pc:sldMk cId="718814438" sldId="262"/>
            <ac:spMk id="5" creationId="{214A7F96-5838-4D07-9EE5-89CAE6AB8627}"/>
          </ac:spMkLst>
        </pc:spChg>
        <pc:picChg chg="add mod modCrop">
          <ac:chgData name="Rick Janssen" userId="0e82d31e19739ea5" providerId="Windows Live" clId="Web-{E5252B84-6859-4E0F-BD77-C42F81CD6DF2}" dt="2018-02-27T19:01:45.346" v="424"/>
          <ac:picMkLst>
            <pc:docMk/>
            <pc:sldMk cId="718814438" sldId="262"/>
            <ac:picMk id="3" creationId="{64338AE3-6FF2-4B93-A050-7DEAE55686E6}"/>
          </ac:picMkLst>
        </pc:picChg>
      </pc:sldChg>
      <pc:sldChg chg="addSp delSp modSp add replId">
        <pc:chgData name="Rick Janssen" userId="0e82d31e19739ea5" providerId="Windows Live" clId="Web-{E5252B84-6859-4E0F-BD77-C42F81CD6DF2}" dt="2018-02-27T19:13:03.767" v="499"/>
        <pc:sldMkLst>
          <pc:docMk/>
          <pc:sldMk cId="2909439371" sldId="263"/>
        </pc:sldMkLst>
        <pc:spChg chg="mod">
          <ac:chgData name="Rick Janssen" userId="0e82d31e19739ea5" providerId="Windows Live" clId="Web-{E5252B84-6859-4E0F-BD77-C42F81CD6DF2}" dt="2018-02-27T19:09:06.690" v="484"/>
          <ac:spMkLst>
            <pc:docMk/>
            <pc:sldMk cId="2909439371" sldId="263"/>
            <ac:spMk id="2" creationId="{0601FAFB-2A5D-4348-AD7C-658C215C9315}"/>
          </ac:spMkLst>
        </pc:spChg>
        <pc:spChg chg="mod">
          <ac:chgData name="Rick Janssen" userId="0e82d31e19739ea5" providerId="Windows Live" clId="Web-{E5252B84-6859-4E0F-BD77-C42F81CD6DF2}" dt="2018-02-27T19:03:57.379" v="444"/>
          <ac:spMkLst>
            <pc:docMk/>
            <pc:sldMk cId="2909439371" sldId="263"/>
            <ac:spMk id="4" creationId="{169AED80-E7A2-4967-8028-04B56655F6D5}"/>
          </ac:spMkLst>
        </pc:spChg>
        <pc:spChg chg="mod">
          <ac:chgData name="Rick Janssen" userId="0e82d31e19739ea5" providerId="Windows Live" clId="Web-{E5252B84-6859-4E0F-BD77-C42F81CD6DF2}" dt="2018-02-27T19:09:32.550" v="488"/>
          <ac:spMkLst>
            <pc:docMk/>
            <pc:sldMk cId="2909439371" sldId="263"/>
            <ac:spMk id="5" creationId="{214A7F96-5838-4D07-9EE5-89CAE6AB8627}"/>
          </ac:spMkLst>
        </pc:spChg>
        <pc:picChg chg="add mod ord modCrop">
          <ac:chgData name="Rick Janssen" userId="0e82d31e19739ea5" providerId="Windows Live" clId="Web-{E5252B84-6859-4E0F-BD77-C42F81CD6DF2}" dt="2018-02-27T19:09:36.378" v="489"/>
          <ac:picMkLst>
            <pc:docMk/>
            <pc:sldMk cId="2909439371" sldId="263"/>
            <ac:picMk id="3" creationId="{BB48705B-47CB-4E58-AD1F-AD65A1866B40}"/>
          </ac:picMkLst>
        </pc:picChg>
        <pc:picChg chg="add mod ord modCrop">
          <ac:chgData name="Rick Janssen" userId="0e82d31e19739ea5" providerId="Windows Live" clId="Web-{E5252B84-6859-4E0F-BD77-C42F81CD6DF2}" dt="2018-02-27T19:09:59.815" v="492"/>
          <ac:picMkLst>
            <pc:docMk/>
            <pc:sldMk cId="2909439371" sldId="263"/>
            <ac:picMk id="7" creationId="{8367DFDC-8F26-42D6-89CC-56D9BC3BBEEE}"/>
          </ac:picMkLst>
        </pc:picChg>
        <pc:picChg chg="add del mod">
          <ac:chgData name="Rick Janssen" userId="0e82d31e19739ea5" providerId="Windows Live" clId="Web-{E5252B84-6859-4E0F-BD77-C42F81CD6DF2}" dt="2018-02-27T19:13:03.767" v="499"/>
          <ac:picMkLst>
            <pc:docMk/>
            <pc:sldMk cId="2909439371" sldId="263"/>
            <ac:picMk id="9" creationId="{6B26C55F-3E5C-4696-ACE7-8D1A7861F860}"/>
          </ac:picMkLst>
        </pc:picChg>
      </pc:sldChg>
      <pc:sldChg chg="addSp modSp add replId">
        <pc:chgData name="Rick Janssen" userId="0e82d31e19739ea5" providerId="Windows Live" clId="Web-{E5252B84-6859-4E0F-BD77-C42F81CD6DF2}" dt="2018-02-27T19:14:49.611" v="529"/>
        <pc:sldMkLst>
          <pc:docMk/>
          <pc:sldMk cId="1015827698" sldId="264"/>
        </pc:sldMkLst>
        <pc:spChg chg="mod">
          <ac:chgData name="Rick Janssen" userId="0e82d31e19739ea5" providerId="Windows Live" clId="Web-{E5252B84-6859-4E0F-BD77-C42F81CD6DF2}" dt="2018-02-27T19:14:34.330" v="527"/>
          <ac:spMkLst>
            <pc:docMk/>
            <pc:sldMk cId="1015827698" sldId="264"/>
            <ac:spMk id="2" creationId="{0601FAFB-2A5D-4348-AD7C-658C215C9315}"/>
          </ac:spMkLst>
        </pc:spChg>
        <pc:spChg chg="mod">
          <ac:chgData name="Rick Janssen" userId="0e82d31e19739ea5" providerId="Windows Live" clId="Web-{E5252B84-6859-4E0F-BD77-C42F81CD6DF2}" dt="2018-02-27T19:10:14.393" v="495"/>
          <ac:spMkLst>
            <pc:docMk/>
            <pc:sldMk cId="1015827698" sldId="264"/>
            <ac:spMk id="4" creationId="{169AED80-E7A2-4967-8028-04B56655F6D5}"/>
          </ac:spMkLst>
        </pc:spChg>
        <pc:spChg chg="mod">
          <ac:chgData name="Rick Janssen" userId="0e82d31e19739ea5" providerId="Windows Live" clId="Web-{E5252B84-6859-4E0F-BD77-C42F81CD6DF2}" dt="2018-02-27T19:14:49.611" v="529"/>
          <ac:spMkLst>
            <pc:docMk/>
            <pc:sldMk cId="1015827698" sldId="264"/>
            <ac:spMk id="5" creationId="{214A7F96-5838-4D07-9EE5-89CAE6AB8627}"/>
          </ac:spMkLst>
        </pc:spChg>
        <pc:picChg chg="add mod modCrop">
          <ac:chgData name="Rick Janssen" userId="0e82d31e19739ea5" providerId="Windows Live" clId="Web-{E5252B84-6859-4E0F-BD77-C42F81CD6DF2}" dt="2018-02-27T19:14:45.970" v="528"/>
          <ac:picMkLst>
            <pc:docMk/>
            <pc:sldMk cId="1015827698" sldId="264"/>
            <ac:picMk id="3" creationId="{CABB0949-A7DA-485A-AA7A-017D09E0143A}"/>
          </ac:picMkLst>
        </pc:picChg>
      </pc:sldChg>
      <pc:sldChg chg="addSp modSp add replId">
        <pc:chgData name="Rick Janssen" userId="0e82d31e19739ea5" providerId="Windows Live" clId="Web-{E5252B84-6859-4E0F-BD77-C42F81CD6DF2}" dt="2018-02-27T19:20:18.139" v="583"/>
        <pc:sldMkLst>
          <pc:docMk/>
          <pc:sldMk cId="2362507134" sldId="265"/>
        </pc:sldMkLst>
        <pc:spChg chg="mod">
          <ac:chgData name="Rick Janssen" userId="0e82d31e19739ea5" providerId="Windows Live" clId="Web-{E5252B84-6859-4E0F-BD77-C42F81CD6DF2}" dt="2018-02-27T19:20:18.139" v="583"/>
          <ac:spMkLst>
            <pc:docMk/>
            <pc:sldMk cId="2362507134" sldId="265"/>
            <ac:spMk id="2" creationId="{0601FAFB-2A5D-4348-AD7C-658C215C9315}"/>
          </ac:spMkLst>
        </pc:spChg>
        <pc:spChg chg="mod">
          <ac:chgData name="Rick Janssen" userId="0e82d31e19739ea5" providerId="Windows Live" clId="Web-{E5252B84-6859-4E0F-BD77-C42F81CD6DF2}" dt="2018-02-27T19:16:03.095" v="539"/>
          <ac:spMkLst>
            <pc:docMk/>
            <pc:sldMk cId="2362507134" sldId="265"/>
            <ac:spMk id="4" creationId="{169AED80-E7A2-4967-8028-04B56655F6D5}"/>
          </ac:spMkLst>
        </pc:spChg>
        <pc:spChg chg="mod">
          <ac:chgData name="Rick Janssen" userId="0e82d31e19739ea5" providerId="Windows Live" clId="Web-{E5252B84-6859-4E0F-BD77-C42F81CD6DF2}" dt="2018-02-27T19:17:50.548" v="565"/>
          <ac:spMkLst>
            <pc:docMk/>
            <pc:sldMk cId="2362507134" sldId="265"/>
            <ac:spMk id="5" creationId="{214A7F96-5838-4D07-9EE5-89CAE6AB8627}"/>
          </ac:spMkLst>
        </pc:spChg>
        <pc:picChg chg="add mod modCrop">
          <ac:chgData name="Rick Janssen" userId="0e82d31e19739ea5" providerId="Windows Live" clId="Web-{E5252B84-6859-4E0F-BD77-C42F81CD6DF2}" dt="2018-02-27T19:18:43.204" v="582"/>
          <ac:picMkLst>
            <pc:docMk/>
            <pc:sldMk cId="2362507134" sldId="265"/>
            <ac:picMk id="3" creationId="{2CC69BB9-9BCC-4503-A995-C3DC287ABCD0}"/>
          </ac:picMkLst>
        </pc:picChg>
      </pc:sldChg>
      <pc:sldChg chg="addSp modSp add replId">
        <pc:chgData name="Rick Janssen" userId="0e82d31e19739ea5" providerId="Windows Live" clId="Web-{E5252B84-6859-4E0F-BD77-C42F81CD6DF2}" dt="2018-02-27T19:23:16.102" v="629"/>
        <pc:sldMkLst>
          <pc:docMk/>
          <pc:sldMk cId="3685435207" sldId="266"/>
        </pc:sldMkLst>
        <pc:spChg chg="mod">
          <ac:chgData name="Rick Janssen" userId="0e82d31e19739ea5" providerId="Windows Live" clId="Web-{E5252B84-6859-4E0F-BD77-C42F81CD6DF2}" dt="2018-02-27T19:23:16.102" v="629"/>
          <ac:spMkLst>
            <pc:docMk/>
            <pc:sldMk cId="3685435207" sldId="266"/>
            <ac:spMk id="2" creationId="{0601FAFB-2A5D-4348-AD7C-658C215C9315}"/>
          </ac:spMkLst>
        </pc:spChg>
        <pc:spChg chg="mod">
          <ac:chgData name="Rick Janssen" userId="0e82d31e19739ea5" providerId="Windows Live" clId="Web-{E5252B84-6859-4E0F-BD77-C42F81CD6DF2}" dt="2018-02-27T19:22:39.275" v="621"/>
          <ac:spMkLst>
            <pc:docMk/>
            <pc:sldMk cId="3685435207" sldId="266"/>
            <ac:spMk id="4" creationId="{169AED80-E7A2-4967-8028-04B56655F6D5}"/>
          </ac:spMkLst>
        </pc:spChg>
        <pc:spChg chg="mod">
          <ac:chgData name="Rick Janssen" userId="0e82d31e19739ea5" providerId="Windows Live" clId="Web-{E5252B84-6859-4E0F-BD77-C42F81CD6DF2}" dt="2018-02-27T19:21:31.604" v="602"/>
          <ac:spMkLst>
            <pc:docMk/>
            <pc:sldMk cId="3685435207" sldId="266"/>
            <ac:spMk id="5" creationId="{214A7F96-5838-4D07-9EE5-89CAE6AB8627}"/>
          </ac:spMkLst>
        </pc:spChg>
        <pc:picChg chg="add mod modCrop">
          <ac:chgData name="Rick Janssen" userId="0e82d31e19739ea5" providerId="Windows Live" clId="Web-{E5252B84-6859-4E0F-BD77-C42F81CD6DF2}" dt="2018-02-27T19:23:12.149" v="628"/>
          <ac:picMkLst>
            <pc:docMk/>
            <pc:sldMk cId="3685435207" sldId="266"/>
            <ac:picMk id="3" creationId="{7B449A7B-B68E-4D64-B623-99E221EABE3F}"/>
          </ac:picMkLst>
        </pc:picChg>
      </pc:sldChg>
      <pc:sldChg chg="addSp modSp add replId">
        <pc:chgData name="Rick Janssen" userId="0e82d31e19739ea5" providerId="Windows Live" clId="Web-{E5252B84-6859-4E0F-BD77-C42F81CD6DF2}" dt="2018-02-27T19:26:33.630" v="661"/>
        <pc:sldMkLst>
          <pc:docMk/>
          <pc:sldMk cId="3916464500" sldId="267"/>
        </pc:sldMkLst>
        <pc:spChg chg="mod">
          <ac:chgData name="Rick Janssen" userId="0e82d31e19739ea5" providerId="Windows Live" clId="Web-{E5252B84-6859-4E0F-BD77-C42F81CD6DF2}" dt="2018-02-27T19:26:29.662" v="660"/>
          <ac:spMkLst>
            <pc:docMk/>
            <pc:sldMk cId="3916464500" sldId="267"/>
            <ac:spMk id="2" creationId="{0601FAFB-2A5D-4348-AD7C-658C215C9315}"/>
          </ac:spMkLst>
        </pc:spChg>
        <pc:spChg chg="mod">
          <ac:chgData name="Rick Janssen" userId="0e82d31e19739ea5" providerId="Windows Live" clId="Web-{E5252B84-6859-4E0F-BD77-C42F81CD6DF2}" dt="2018-02-27T19:22:27.916" v="617"/>
          <ac:spMkLst>
            <pc:docMk/>
            <pc:sldMk cId="3916464500" sldId="267"/>
            <ac:spMk id="4" creationId="{169AED80-E7A2-4967-8028-04B56655F6D5}"/>
          </ac:spMkLst>
        </pc:spChg>
        <pc:spChg chg="mod">
          <ac:chgData name="Rick Janssen" userId="0e82d31e19739ea5" providerId="Windows Live" clId="Web-{E5252B84-6859-4E0F-BD77-C42F81CD6DF2}" dt="2018-02-27T19:26:33.630" v="661"/>
          <ac:spMkLst>
            <pc:docMk/>
            <pc:sldMk cId="3916464500" sldId="267"/>
            <ac:spMk id="5" creationId="{214A7F96-5838-4D07-9EE5-89CAE6AB8627}"/>
          </ac:spMkLst>
        </pc:spChg>
        <pc:picChg chg="add mod modCrop">
          <ac:chgData name="Rick Janssen" userId="0e82d31e19739ea5" providerId="Windows Live" clId="Web-{E5252B84-6859-4E0F-BD77-C42F81CD6DF2}" dt="2018-02-27T19:26:25.724" v="659"/>
          <ac:picMkLst>
            <pc:docMk/>
            <pc:sldMk cId="3916464500" sldId="267"/>
            <ac:picMk id="3" creationId="{B404933A-5C3C-4C19-9CD8-0AA351000BDD}"/>
          </ac:picMkLst>
        </pc:picChg>
      </pc:sldChg>
      <pc:sldChg chg="addSp modSp add replId">
        <pc:chgData name="Rick Janssen" userId="0e82d31e19739ea5" providerId="Windows Live" clId="Web-{E5252B84-6859-4E0F-BD77-C42F81CD6DF2}" dt="2018-02-27T19:31:06.643" v="711"/>
        <pc:sldMkLst>
          <pc:docMk/>
          <pc:sldMk cId="1707630581" sldId="268"/>
        </pc:sldMkLst>
        <pc:spChg chg="mod">
          <ac:chgData name="Rick Janssen" userId="0e82d31e19739ea5" providerId="Windows Live" clId="Web-{E5252B84-6859-4E0F-BD77-C42F81CD6DF2}" dt="2018-02-27T19:29:52.440" v="703"/>
          <ac:spMkLst>
            <pc:docMk/>
            <pc:sldMk cId="1707630581" sldId="268"/>
            <ac:spMk id="2" creationId="{0601FAFB-2A5D-4348-AD7C-658C215C9315}"/>
          </ac:spMkLst>
        </pc:spChg>
        <pc:spChg chg="mod">
          <ac:chgData name="Rick Janssen" userId="0e82d31e19739ea5" providerId="Windows Live" clId="Web-{E5252B84-6859-4E0F-BD77-C42F81CD6DF2}" dt="2018-02-27T19:29:00.769" v="680"/>
          <ac:spMkLst>
            <pc:docMk/>
            <pc:sldMk cId="1707630581" sldId="268"/>
            <ac:spMk id="5" creationId="{214A7F96-5838-4D07-9EE5-89CAE6AB8627}"/>
          </ac:spMkLst>
        </pc:spChg>
        <pc:picChg chg="add mod modCrop">
          <ac:chgData name="Rick Janssen" userId="0e82d31e19739ea5" providerId="Windows Live" clId="Web-{E5252B84-6859-4E0F-BD77-C42F81CD6DF2}" dt="2018-02-27T19:31:06.643" v="711"/>
          <ac:picMkLst>
            <pc:docMk/>
            <pc:sldMk cId="1707630581" sldId="268"/>
            <ac:picMk id="3" creationId="{DBE8BB75-AE66-4E3A-AD03-F0A001EFB400}"/>
          </ac:picMkLst>
        </pc:picChg>
      </pc:sldChg>
      <pc:sldChg chg="addSp delSp modSp add replId">
        <pc:chgData name="Rick Janssen" userId="0e82d31e19739ea5" providerId="Windows Live" clId="Web-{E5252B84-6859-4E0F-BD77-C42F81CD6DF2}" dt="2018-02-27T19:34:47.749" v="763"/>
        <pc:sldMkLst>
          <pc:docMk/>
          <pc:sldMk cId="2929598533" sldId="269"/>
        </pc:sldMkLst>
        <pc:spChg chg="del mod">
          <ac:chgData name="Rick Janssen" userId="0e82d31e19739ea5" providerId="Windows Live" clId="Web-{E5252B84-6859-4E0F-BD77-C42F81CD6DF2}" dt="2018-02-27T19:32:29.673" v="745"/>
          <ac:spMkLst>
            <pc:docMk/>
            <pc:sldMk cId="2929598533" sldId="269"/>
            <ac:spMk id="2" creationId="{0601FAFB-2A5D-4348-AD7C-658C215C9315}"/>
          </ac:spMkLst>
        </pc:spChg>
        <pc:spChg chg="mod">
          <ac:chgData name="Rick Janssen" userId="0e82d31e19739ea5" providerId="Windows Live" clId="Web-{E5252B84-6859-4E0F-BD77-C42F81CD6DF2}" dt="2018-02-27T19:31:41.283" v="717"/>
          <ac:spMkLst>
            <pc:docMk/>
            <pc:sldMk cId="2929598533" sldId="269"/>
            <ac:spMk id="4" creationId="{169AED80-E7A2-4967-8028-04B56655F6D5}"/>
          </ac:spMkLst>
        </pc:spChg>
        <pc:spChg chg="mod">
          <ac:chgData name="Rick Janssen" userId="0e82d31e19739ea5" providerId="Windows Live" clId="Web-{E5252B84-6859-4E0F-BD77-C42F81CD6DF2}" dt="2018-02-27T19:32:32.985" v="746"/>
          <ac:spMkLst>
            <pc:docMk/>
            <pc:sldMk cId="2929598533" sldId="269"/>
            <ac:spMk id="5" creationId="{214A7F96-5838-4D07-9EE5-89CAE6AB8627}"/>
          </ac:spMkLst>
        </pc:spChg>
        <pc:picChg chg="add mod modCrop">
          <ac:chgData name="Rick Janssen" userId="0e82d31e19739ea5" providerId="Windows Live" clId="Web-{E5252B84-6859-4E0F-BD77-C42F81CD6DF2}" dt="2018-02-27T19:33:20.141" v="752"/>
          <ac:picMkLst>
            <pc:docMk/>
            <pc:sldMk cId="2929598533" sldId="269"/>
            <ac:picMk id="3" creationId="{AE11B8AF-12C2-4684-9167-6A615FC7E8DD}"/>
          </ac:picMkLst>
        </pc:picChg>
        <pc:picChg chg="add mod modCrop">
          <ac:chgData name="Rick Janssen" userId="0e82d31e19739ea5" providerId="Windows Live" clId="Web-{E5252B84-6859-4E0F-BD77-C42F81CD6DF2}" dt="2018-02-27T19:34:47.749" v="763"/>
          <ac:picMkLst>
            <pc:docMk/>
            <pc:sldMk cId="2929598533" sldId="269"/>
            <ac:picMk id="7" creationId="{D3434855-8225-4787-8E29-30CB0366D1D8}"/>
          </ac:picMkLst>
        </pc:picChg>
      </pc:sldChg>
      <pc:sldChg chg="addSp modSp add replId">
        <pc:chgData name="Rick Janssen" userId="0e82d31e19739ea5" providerId="Windows Live" clId="Web-{E5252B84-6859-4E0F-BD77-C42F81CD6DF2}" dt="2018-02-27T19:41:52.109" v="867"/>
        <pc:sldMkLst>
          <pc:docMk/>
          <pc:sldMk cId="3666259709" sldId="270"/>
        </pc:sldMkLst>
        <pc:spChg chg="mod">
          <ac:chgData name="Rick Janssen" userId="0e82d31e19739ea5" providerId="Windows Live" clId="Web-{E5252B84-6859-4E0F-BD77-C42F81CD6DF2}" dt="2018-02-27T19:41:10.734" v="863"/>
          <ac:spMkLst>
            <pc:docMk/>
            <pc:sldMk cId="3666259709" sldId="270"/>
            <ac:spMk id="2" creationId="{0601FAFB-2A5D-4348-AD7C-658C215C9315}"/>
          </ac:spMkLst>
        </pc:spChg>
        <pc:spChg chg="mod">
          <ac:chgData name="Rick Janssen" userId="0e82d31e19739ea5" providerId="Windows Live" clId="Web-{E5252B84-6859-4E0F-BD77-C42F81CD6DF2}" dt="2018-02-27T19:40:29.656" v="853"/>
          <ac:spMkLst>
            <pc:docMk/>
            <pc:sldMk cId="3666259709" sldId="270"/>
            <ac:spMk id="4" creationId="{169AED80-E7A2-4967-8028-04B56655F6D5}"/>
          </ac:spMkLst>
        </pc:spChg>
        <pc:spChg chg="mod">
          <ac:chgData name="Rick Janssen" userId="0e82d31e19739ea5" providerId="Windows Live" clId="Web-{E5252B84-6859-4E0F-BD77-C42F81CD6DF2}" dt="2018-02-27T19:37:39.436" v="821"/>
          <ac:spMkLst>
            <pc:docMk/>
            <pc:sldMk cId="3666259709" sldId="270"/>
            <ac:spMk id="5" creationId="{214A7F96-5838-4D07-9EE5-89CAE6AB8627}"/>
          </ac:spMkLst>
        </pc:spChg>
        <pc:picChg chg="add mod modCrop">
          <ac:chgData name="Rick Janssen" userId="0e82d31e19739ea5" providerId="Windows Live" clId="Web-{E5252B84-6859-4E0F-BD77-C42F81CD6DF2}" dt="2018-02-27T19:41:52.109" v="867"/>
          <ac:picMkLst>
            <pc:docMk/>
            <pc:sldMk cId="3666259709" sldId="270"/>
            <ac:picMk id="3" creationId="{9437DE81-F413-4D7C-925E-0CA291A88958}"/>
          </ac:picMkLst>
        </pc:picChg>
      </pc:sldChg>
      <pc:sldChg chg="addSp modSp add replId">
        <pc:chgData name="Rick Janssen" userId="0e82d31e19739ea5" providerId="Windows Live" clId="Web-{E5252B84-6859-4E0F-BD77-C42F81CD6DF2}" dt="2018-02-27T19:44:51.264" v="901"/>
        <pc:sldMkLst>
          <pc:docMk/>
          <pc:sldMk cId="100704139" sldId="271"/>
        </pc:sldMkLst>
        <pc:spChg chg="mod">
          <ac:chgData name="Rick Janssen" userId="0e82d31e19739ea5" providerId="Windows Live" clId="Web-{E5252B84-6859-4E0F-BD77-C42F81CD6DF2}" dt="2018-02-27T19:44:08.436" v="898"/>
          <ac:spMkLst>
            <pc:docMk/>
            <pc:sldMk cId="100704139" sldId="271"/>
            <ac:spMk id="2" creationId="{0601FAFB-2A5D-4348-AD7C-658C215C9315}"/>
          </ac:spMkLst>
        </pc:spChg>
        <pc:spChg chg="mod">
          <ac:chgData name="Rick Janssen" userId="0e82d31e19739ea5" providerId="Windows Live" clId="Web-{E5252B84-6859-4E0F-BD77-C42F81CD6DF2}" dt="2018-02-27T19:43:44.061" v="883"/>
          <ac:spMkLst>
            <pc:docMk/>
            <pc:sldMk cId="100704139" sldId="271"/>
            <ac:spMk id="4" creationId="{169AED80-E7A2-4967-8028-04B56655F6D5}"/>
          </ac:spMkLst>
        </pc:spChg>
        <pc:spChg chg="mod">
          <ac:chgData name="Rick Janssen" userId="0e82d31e19739ea5" providerId="Windows Live" clId="Web-{E5252B84-6859-4E0F-BD77-C42F81CD6DF2}" dt="2018-02-27T19:43:56.248" v="891"/>
          <ac:spMkLst>
            <pc:docMk/>
            <pc:sldMk cId="100704139" sldId="271"/>
            <ac:spMk id="5" creationId="{214A7F96-5838-4D07-9EE5-89CAE6AB8627}"/>
          </ac:spMkLst>
        </pc:spChg>
        <pc:picChg chg="add mod">
          <ac:chgData name="Rick Janssen" userId="0e82d31e19739ea5" providerId="Windows Live" clId="Web-{E5252B84-6859-4E0F-BD77-C42F81CD6DF2}" dt="2018-02-27T19:44:51.264" v="901"/>
          <ac:picMkLst>
            <pc:docMk/>
            <pc:sldMk cId="100704139" sldId="271"/>
            <ac:picMk id="3" creationId="{9DBF6EA1-E148-4042-B2D2-996F7E8525B0}"/>
          </ac:picMkLst>
        </pc:picChg>
      </pc:sldChg>
      <pc:sldChg chg="addSp modSp add replId">
        <pc:chgData name="Rick Janssen" userId="0e82d31e19739ea5" providerId="Windows Live" clId="Web-{E5252B84-6859-4E0F-BD77-C42F81CD6DF2}" dt="2018-02-27T19:54:10.214" v="989"/>
        <pc:sldMkLst>
          <pc:docMk/>
          <pc:sldMk cId="1573075565" sldId="272"/>
        </pc:sldMkLst>
        <pc:spChg chg="mod">
          <ac:chgData name="Rick Janssen" userId="0e82d31e19739ea5" providerId="Windows Live" clId="Web-{E5252B84-6859-4E0F-BD77-C42F81CD6DF2}" dt="2018-02-27T19:54:07.636" v="987"/>
          <ac:spMkLst>
            <pc:docMk/>
            <pc:sldMk cId="1573075565" sldId="272"/>
            <ac:spMk id="2" creationId="{0601FAFB-2A5D-4348-AD7C-658C215C9315}"/>
          </ac:spMkLst>
        </pc:spChg>
        <pc:spChg chg="mod">
          <ac:chgData name="Rick Janssen" userId="0e82d31e19739ea5" providerId="Windows Live" clId="Web-{E5252B84-6859-4E0F-BD77-C42F81CD6DF2}" dt="2018-02-27T19:43:50.389" v="888"/>
          <ac:spMkLst>
            <pc:docMk/>
            <pc:sldMk cId="1573075565" sldId="272"/>
            <ac:spMk id="4" creationId="{169AED80-E7A2-4967-8028-04B56655F6D5}"/>
          </ac:spMkLst>
        </pc:spChg>
        <pc:spChg chg="mod">
          <ac:chgData name="Rick Janssen" userId="0e82d31e19739ea5" providerId="Windows Live" clId="Web-{E5252B84-6859-4E0F-BD77-C42F81CD6DF2}" dt="2018-02-27T19:45:47.717" v="918"/>
          <ac:spMkLst>
            <pc:docMk/>
            <pc:sldMk cId="1573075565" sldId="272"/>
            <ac:spMk id="5" creationId="{214A7F96-5838-4D07-9EE5-89CAE6AB8627}"/>
          </ac:spMkLst>
        </pc:spChg>
        <pc:picChg chg="add mod modCrop">
          <ac:chgData name="Rick Janssen" userId="0e82d31e19739ea5" providerId="Windows Live" clId="Web-{E5252B84-6859-4E0F-BD77-C42F81CD6DF2}" dt="2018-02-27T19:54:10.214" v="989"/>
          <ac:picMkLst>
            <pc:docMk/>
            <pc:sldMk cId="1573075565" sldId="272"/>
            <ac:picMk id="3" creationId="{1CA0CCE8-8296-478B-81DC-87412F041EB6}"/>
          </ac:picMkLst>
        </pc:picChg>
      </pc:sldChg>
      <pc:sldChg chg="addSp delSp modSp add replId">
        <pc:chgData name="Rick Janssen" userId="0e82d31e19739ea5" providerId="Windows Live" clId="Web-{E5252B84-6859-4E0F-BD77-C42F81CD6DF2}" dt="2018-02-27T19:58:40.900" v="1057"/>
        <pc:sldMkLst>
          <pc:docMk/>
          <pc:sldMk cId="3018841206" sldId="273"/>
        </pc:sldMkLst>
        <pc:spChg chg="del mod">
          <ac:chgData name="Rick Janssen" userId="0e82d31e19739ea5" providerId="Windows Live" clId="Web-{E5252B84-6859-4E0F-BD77-C42F81CD6DF2}" dt="2018-02-27T19:57:51.369" v="1048"/>
          <ac:spMkLst>
            <pc:docMk/>
            <pc:sldMk cId="3018841206" sldId="273"/>
            <ac:spMk id="2" creationId="{0601FAFB-2A5D-4348-AD7C-658C215C9315}"/>
          </ac:spMkLst>
        </pc:spChg>
        <pc:spChg chg="mod">
          <ac:chgData name="Rick Janssen" userId="0e82d31e19739ea5" providerId="Windows Live" clId="Web-{E5252B84-6859-4E0F-BD77-C42F81CD6DF2}" dt="2018-02-27T19:55:42.135" v="998"/>
          <ac:spMkLst>
            <pc:docMk/>
            <pc:sldMk cId="3018841206" sldId="273"/>
            <ac:spMk id="4" creationId="{169AED80-E7A2-4967-8028-04B56655F6D5}"/>
          </ac:spMkLst>
        </pc:spChg>
        <pc:spChg chg="mod">
          <ac:chgData name="Rick Janssen" userId="0e82d31e19739ea5" providerId="Windows Live" clId="Web-{E5252B84-6859-4E0F-BD77-C42F81CD6DF2}" dt="2018-02-27T19:56:40.541" v="1042"/>
          <ac:spMkLst>
            <pc:docMk/>
            <pc:sldMk cId="3018841206" sldId="273"/>
            <ac:spMk id="5" creationId="{214A7F96-5838-4D07-9EE5-89CAE6AB8627}"/>
          </ac:spMkLst>
        </pc:spChg>
        <pc:picChg chg="add mod modCrop">
          <ac:chgData name="Rick Janssen" userId="0e82d31e19739ea5" providerId="Windows Live" clId="Web-{E5252B84-6859-4E0F-BD77-C42F81CD6DF2}" dt="2018-02-27T19:58:40.900" v="1057"/>
          <ac:picMkLst>
            <pc:docMk/>
            <pc:sldMk cId="3018841206" sldId="273"/>
            <ac:picMk id="3" creationId="{F27B143E-ABE7-4E8B-B084-A208C966E30E}"/>
          </ac:picMkLst>
        </pc:picChg>
      </pc:sldChg>
      <pc:sldChg chg="add del ord replId">
        <pc:chgData name="Rick Janssen" userId="0e82d31e19739ea5" providerId="Windows Live" clId="Web-{E5252B84-6859-4E0F-BD77-C42F81CD6DF2}" dt="2018-02-27T19:55:32.354" v="997"/>
        <pc:sldMkLst>
          <pc:docMk/>
          <pc:sldMk cId="3236687098" sldId="274"/>
        </pc:sldMkLst>
      </pc:sldChg>
      <pc:sldChg chg="add del replId">
        <pc:chgData name="Rick Janssen" userId="0e82d31e19739ea5" providerId="Windows Live" clId="Web-{E5252B84-6859-4E0F-BD77-C42F81CD6DF2}" dt="2018-02-27T19:55:27.651" v="995"/>
        <pc:sldMkLst>
          <pc:docMk/>
          <pc:sldMk cId="1827267504" sldId="275"/>
        </pc:sldMkLst>
      </pc:sldChg>
      <pc:sldChg chg="addSp modSp add replId">
        <pc:chgData name="Rick Janssen" userId="0e82d31e19739ea5" providerId="Windows Live" clId="Web-{E5252B84-6859-4E0F-BD77-C42F81CD6DF2}" dt="2018-02-27T20:03:00.023" v="1130"/>
        <pc:sldMkLst>
          <pc:docMk/>
          <pc:sldMk cId="3439259903" sldId="276"/>
        </pc:sldMkLst>
        <pc:spChg chg="mod">
          <ac:chgData name="Rick Janssen" userId="0e82d31e19739ea5" providerId="Windows Live" clId="Web-{E5252B84-6859-4E0F-BD77-C42F81CD6DF2}" dt="2018-02-27T20:01:40.571" v="1122"/>
          <ac:spMkLst>
            <pc:docMk/>
            <pc:sldMk cId="3439259903" sldId="276"/>
            <ac:spMk id="2" creationId="{0601FAFB-2A5D-4348-AD7C-658C215C9315}"/>
          </ac:spMkLst>
        </pc:spChg>
        <pc:spChg chg="mod">
          <ac:chgData name="Rick Janssen" userId="0e82d31e19739ea5" providerId="Windows Live" clId="Web-{E5252B84-6859-4E0F-BD77-C42F81CD6DF2}" dt="2018-02-27T19:55:46.557" v="1003"/>
          <ac:spMkLst>
            <pc:docMk/>
            <pc:sldMk cId="3439259903" sldId="276"/>
            <ac:spMk id="4" creationId="{169AED80-E7A2-4967-8028-04B56655F6D5}"/>
          </ac:spMkLst>
        </pc:spChg>
        <pc:spChg chg="mod">
          <ac:chgData name="Rick Janssen" userId="0e82d31e19739ea5" providerId="Windows Live" clId="Web-{E5252B84-6859-4E0F-BD77-C42F81CD6DF2}" dt="2018-02-27T20:00:16.165" v="1105"/>
          <ac:spMkLst>
            <pc:docMk/>
            <pc:sldMk cId="3439259903" sldId="276"/>
            <ac:spMk id="5" creationId="{214A7F96-5838-4D07-9EE5-89CAE6AB8627}"/>
          </ac:spMkLst>
        </pc:spChg>
        <pc:picChg chg="add mod modCrop">
          <ac:chgData name="Rick Janssen" userId="0e82d31e19739ea5" providerId="Windows Live" clId="Web-{E5252B84-6859-4E0F-BD77-C42F81CD6DF2}" dt="2018-02-27T20:03:00.023" v="1130"/>
          <ac:picMkLst>
            <pc:docMk/>
            <pc:sldMk cId="3439259903" sldId="276"/>
            <ac:picMk id="3" creationId="{7772DECC-AB29-4195-9BEA-5960E942F3A4}"/>
          </ac:picMkLst>
        </pc:picChg>
      </pc:sldChg>
      <pc:sldChg chg="addSp modSp add replId">
        <pc:chgData name="Rick Janssen" userId="0e82d31e19739ea5" providerId="Windows Live" clId="Web-{E5252B84-6859-4E0F-BD77-C42F81CD6DF2}" dt="2018-02-27T20:10:33.976" v="1182"/>
        <pc:sldMkLst>
          <pc:docMk/>
          <pc:sldMk cId="151413501" sldId="277"/>
        </pc:sldMkLst>
        <pc:spChg chg="mod">
          <ac:chgData name="Rick Janssen" userId="0e82d31e19739ea5" providerId="Windows Live" clId="Web-{E5252B84-6859-4E0F-BD77-C42F81CD6DF2}" dt="2018-02-27T20:04:43.213" v="1152"/>
          <ac:spMkLst>
            <pc:docMk/>
            <pc:sldMk cId="151413501" sldId="277"/>
            <ac:spMk id="2" creationId="{0601FAFB-2A5D-4348-AD7C-658C215C9315}"/>
          </ac:spMkLst>
        </pc:spChg>
        <pc:spChg chg="mod ord">
          <ac:chgData name="Rick Janssen" userId="0e82d31e19739ea5" providerId="Windows Live" clId="Web-{E5252B84-6859-4E0F-BD77-C42F81CD6DF2}" dt="2018-02-27T20:10:23.305" v="1180"/>
          <ac:spMkLst>
            <pc:docMk/>
            <pc:sldMk cId="151413501" sldId="277"/>
            <ac:spMk id="5" creationId="{214A7F96-5838-4D07-9EE5-89CAE6AB8627}"/>
          </ac:spMkLst>
        </pc:spChg>
        <pc:picChg chg="add mod ord modCrop">
          <ac:chgData name="Rick Janssen" userId="0e82d31e19739ea5" providerId="Windows Live" clId="Web-{E5252B84-6859-4E0F-BD77-C42F81CD6DF2}" dt="2018-02-27T20:10:26.883" v="1181"/>
          <ac:picMkLst>
            <pc:docMk/>
            <pc:sldMk cId="151413501" sldId="277"/>
            <ac:picMk id="3" creationId="{E8B68B8B-004A-4247-A629-BA2DD9FDA3CD}"/>
          </ac:picMkLst>
        </pc:picChg>
        <pc:picChg chg="add mod modCrop">
          <ac:chgData name="Rick Janssen" userId="0e82d31e19739ea5" providerId="Windows Live" clId="Web-{E5252B84-6859-4E0F-BD77-C42F81CD6DF2}" dt="2018-02-27T20:10:33.976" v="1182"/>
          <ac:picMkLst>
            <pc:docMk/>
            <pc:sldMk cId="151413501" sldId="277"/>
            <ac:picMk id="7" creationId="{5BBE09AF-160C-4C52-8C11-E2BB37E923DE}"/>
          </ac:picMkLst>
        </pc:picChg>
      </pc:sldChg>
      <pc:sldChg chg="add del replId">
        <pc:chgData name="Rick Janssen" userId="0e82d31e19739ea5" providerId="Windows Live" clId="Web-{E5252B84-6859-4E0F-BD77-C42F81CD6DF2}" dt="2018-02-27T19:55:29.666" v="996"/>
        <pc:sldMkLst>
          <pc:docMk/>
          <pc:sldMk cId="1367456831" sldId="277"/>
        </pc:sldMkLst>
      </pc:sldChg>
      <pc:sldChg chg="addSp modSp add replId">
        <pc:chgData name="Rick Janssen" userId="0e82d31e19739ea5" providerId="Windows Live" clId="Web-{E5252B84-6859-4E0F-BD77-C42F81CD6DF2}" dt="2018-02-27T20:15:18.075" v="1230"/>
        <pc:sldMkLst>
          <pc:docMk/>
          <pc:sldMk cId="1576842245" sldId="278"/>
        </pc:sldMkLst>
        <pc:spChg chg="mod">
          <ac:chgData name="Rick Janssen" userId="0e82d31e19739ea5" providerId="Windows Live" clId="Web-{E5252B84-6859-4E0F-BD77-C42F81CD6DF2}" dt="2018-02-27T20:15:18.075" v="1230"/>
          <ac:spMkLst>
            <pc:docMk/>
            <pc:sldMk cId="1576842245" sldId="278"/>
            <ac:spMk id="2" creationId="{0601FAFB-2A5D-4348-AD7C-658C215C9315}"/>
          </ac:spMkLst>
        </pc:spChg>
        <pc:spChg chg="mod">
          <ac:chgData name="Rick Janssen" userId="0e82d31e19739ea5" providerId="Windows Live" clId="Web-{E5252B84-6859-4E0F-BD77-C42F81CD6DF2}" dt="2018-02-27T20:15:12.026" v="1228"/>
          <ac:spMkLst>
            <pc:docMk/>
            <pc:sldMk cId="1576842245" sldId="278"/>
            <ac:spMk id="5" creationId="{214A7F96-5838-4D07-9EE5-89CAE6AB8627}"/>
          </ac:spMkLst>
        </pc:spChg>
        <pc:picChg chg="add mod modCrop">
          <ac:chgData name="Rick Janssen" userId="0e82d31e19739ea5" providerId="Windows Live" clId="Web-{E5252B84-6859-4E0F-BD77-C42F81CD6DF2}" dt="2018-02-27T20:15:15.183" v="1229"/>
          <ac:picMkLst>
            <pc:docMk/>
            <pc:sldMk cId="1576842245" sldId="278"/>
            <ac:picMk id="3" creationId="{68F3D8C2-C11E-476F-B898-EED1A255C7B3}"/>
          </ac:picMkLst>
        </pc:picChg>
      </pc:sldChg>
      <pc:sldChg chg="addSp delSp modSp add replId">
        <pc:chgData name="Rick Janssen" userId="0e82d31e19739ea5" providerId="Windows Live" clId="Web-{E5252B84-6859-4E0F-BD77-C42F81CD6DF2}" dt="2018-02-27T20:22:28.056" v="1309"/>
        <pc:sldMkLst>
          <pc:docMk/>
          <pc:sldMk cId="2031251014" sldId="279"/>
        </pc:sldMkLst>
        <pc:spChg chg="del mod">
          <ac:chgData name="Rick Janssen" userId="0e82d31e19739ea5" providerId="Windows Live" clId="Web-{E5252B84-6859-4E0F-BD77-C42F81CD6DF2}" dt="2018-02-27T20:17:45.854" v="1249"/>
          <ac:spMkLst>
            <pc:docMk/>
            <pc:sldMk cId="2031251014" sldId="279"/>
            <ac:spMk id="2" creationId="{0601FAFB-2A5D-4348-AD7C-658C215C9315}"/>
          </ac:spMkLst>
        </pc:spChg>
        <pc:spChg chg="mod">
          <ac:chgData name="Rick Janssen" userId="0e82d31e19739ea5" providerId="Windows Live" clId="Web-{E5252B84-6859-4E0F-BD77-C42F81CD6DF2}" dt="2018-02-27T20:22:17.056" v="1307"/>
          <ac:spMkLst>
            <pc:docMk/>
            <pc:sldMk cId="2031251014" sldId="279"/>
            <ac:spMk id="5" creationId="{214A7F96-5838-4D07-9EE5-89CAE6AB8627}"/>
          </ac:spMkLst>
        </pc:spChg>
        <pc:picChg chg="add mod ord modCrop">
          <ac:chgData name="Rick Janssen" userId="0e82d31e19739ea5" providerId="Windows Live" clId="Web-{E5252B84-6859-4E0F-BD77-C42F81CD6DF2}" dt="2018-02-27T20:19:35.541" v="1272"/>
          <ac:picMkLst>
            <pc:docMk/>
            <pc:sldMk cId="2031251014" sldId="279"/>
            <ac:picMk id="3" creationId="{BDDB7D31-9CEB-47BF-91FF-4597C1B82023}"/>
          </ac:picMkLst>
        </pc:picChg>
        <pc:picChg chg="add mod modCrop">
          <ac:chgData name="Rick Janssen" userId="0e82d31e19739ea5" providerId="Windows Live" clId="Web-{E5252B84-6859-4E0F-BD77-C42F81CD6DF2}" dt="2018-02-27T20:22:28.056" v="1309"/>
          <ac:picMkLst>
            <pc:docMk/>
            <pc:sldMk cId="2031251014" sldId="279"/>
            <ac:picMk id="7" creationId="{0C164AC5-1CE6-4ACC-B241-9E73260B5C32}"/>
          </ac:picMkLst>
        </pc:picChg>
        <pc:picChg chg="add mod modCrop">
          <ac:chgData name="Rick Janssen" userId="0e82d31e19739ea5" providerId="Windows Live" clId="Web-{E5252B84-6859-4E0F-BD77-C42F81CD6DF2}" dt="2018-02-27T20:21:26.869" v="1288"/>
          <ac:picMkLst>
            <pc:docMk/>
            <pc:sldMk cId="2031251014" sldId="279"/>
            <ac:picMk id="9" creationId="{04665290-F609-4204-835C-9D40E8AEC721}"/>
          </ac:picMkLst>
        </pc:picChg>
        <pc:picChg chg="add mod modCrop">
          <ac:chgData name="Rick Janssen" userId="0e82d31e19739ea5" providerId="Windows Live" clId="Web-{E5252B84-6859-4E0F-BD77-C42F81CD6DF2}" dt="2018-02-27T20:19:19.900" v="1268"/>
          <ac:picMkLst>
            <pc:docMk/>
            <pc:sldMk cId="2031251014" sldId="279"/>
            <ac:picMk id="11" creationId="{150B932E-BDD7-4F84-BEA2-00777769AF4F}"/>
          </ac:picMkLst>
        </pc:picChg>
        <pc:picChg chg="add mod modCrop">
          <ac:chgData name="Rick Janssen" userId="0e82d31e19739ea5" providerId="Windows Live" clId="Web-{E5252B84-6859-4E0F-BD77-C42F81CD6DF2}" dt="2018-02-27T20:21:20.072" v="1286"/>
          <ac:picMkLst>
            <pc:docMk/>
            <pc:sldMk cId="2031251014" sldId="279"/>
            <ac:picMk id="13" creationId="{222E8A47-2449-4D31-AA03-363AA7DC4707}"/>
          </ac:picMkLst>
        </pc:picChg>
        <pc:picChg chg="add mod modCrop">
          <ac:chgData name="Rick Janssen" userId="0e82d31e19739ea5" providerId="Windows Live" clId="Web-{E5252B84-6859-4E0F-BD77-C42F81CD6DF2}" dt="2018-02-27T20:21:07.556" v="1284"/>
          <ac:picMkLst>
            <pc:docMk/>
            <pc:sldMk cId="2031251014" sldId="279"/>
            <ac:picMk id="15" creationId="{B7EDC5FE-2F12-4176-AE20-3DA7838B89F0}"/>
          </ac:picMkLst>
        </pc:picChg>
      </pc:sldChg>
      <pc:sldChg chg="addSp delSp modSp add replId">
        <pc:chgData name="Rick Janssen" userId="0e82d31e19739ea5" providerId="Windows Live" clId="Web-{E5252B84-6859-4E0F-BD77-C42F81CD6DF2}" dt="2018-02-27T20:26:53.806" v="1355"/>
        <pc:sldMkLst>
          <pc:docMk/>
          <pc:sldMk cId="2260332087" sldId="280"/>
        </pc:sldMkLst>
        <pc:spChg chg="del mod">
          <ac:chgData name="Rick Janssen" userId="0e82d31e19739ea5" providerId="Windows Live" clId="Web-{E5252B84-6859-4E0F-BD77-C42F81CD6DF2}" dt="2018-02-27T20:24:18.665" v="1334"/>
          <ac:spMkLst>
            <pc:docMk/>
            <pc:sldMk cId="2260332087" sldId="280"/>
            <ac:spMk id="2" creationId="{0601FAFB-2A5D-4348-AD7C-658C215C9315}"/>
          </ac:spMkLst>
        </pc:spChg>
        <pc:spChg chg="mod">
          <ac:chgData name="Rick Janssen" userId="0e82d31e19739ea5" providerId="Windows Live" clId="Web-{E5252B84-6859-4E0F-BD77-C42F81CD6DF2}" dt="2018-02-27T20:24:15.040" v="1329"/>
          <ac:spMkLst>
            <pc:docMk/>
            <pc:sldMk cId="2260332087" sldId="280"/>
            <ac:spMk id="5" creationId="{214A7F96-5838-4D07-9EE5-89CAE6AB8627}"/>
          </ac:spMkLst>
        </pc:spChg>
        <pc:picChg chg="add mod modCrop">
          <ac:chgData name="Rick Janssen" userId="0e82d31e19739ea5" providerId="Windows Live" clId="Web-{E5252B84-6859-4E0F-BD77-C42F81CD6DF2}" dt="2018-02-27T20:26:21.087" v="1349"/>
          <ac:picMkLst>
            <pc:docMk/>
            <pc:sldMk cId="2260332087" sldId="280"/>
            <ac:picMk id="3" creationId="{78B6DFFE-65A6-43C5-AD12-BC8D44A3DD41}"/>
          </ac:picMkLst>
        </pc:picChg>
        <pc:picChg chg="add mod modCrop">
          <ac:chgData name="Rick Janssen" userId="0e82d31e19739ea5" providerId="Windows Live" clId="Web-{E5252B84-6859-4E0F-BD77-C42F81CD6DF2}" dt="2018-02-27T20:26:53.806" v="1355"/>
          <ac:picMkLst>
            <pc:docMk/>
            <pc:sldMk cId="2260332087" sldId="280"/>
            <ac:picMk id="7" creationId="{E414A42F-68C2-46B8-BFD6-EC307EE318FD}"/>
          </ac:picMkLst>
        </pc:picChg>
        <pc:picChg chg="add mod modCrop">
          <ac:chgData name="Rick Janssen" userId="0e82d31e19739ea5" providerId="Windows Live" clId="Web-{E5252B84-6859-4E0F-BD77-C42F81CD6DF2}" dt="2018-02-27T20:25:43.056" v="1343"/>
          <ac:picMkLst>
            <pc:docMk/>
            <pc:sldMk cId="2260332087" sldId="280"/>
            <ac:picMk id="9" creationId="{AEFAEC77-E632-419B-A221-E49226B616F9}"/>
          </ac:picMkLst>
        </pc:picChg>
      </pc:sldChg>
      <pc:sldChg chg="addSp modSp add replId">
        <pc:chgData name="Rick Janssen" userId="0e82d31e19739ea5" providerId="Windows Live" clId="Web-{E5252B84-6859-4E0F-BD77-C42F81CD6DF2}" dt="2018-02-27T20:30:01.365" v="1385"/>
        <pc:sldMkLst>
          <pc:docMk/>
          <pc:sldMk cId="2289519169" sldId="281"/>
        </pc:sldMkLst>
        <pc:spChg chg="mod">
          <ac:chgData name="Rick Janssen" userId="0e82d31e19739ea5" providerId="Windows Live" clId="Web-{E5252B84-6859-4E0F-BD77-C42F81CD6DF2}" dt="2018-02-27T20:28:18.023" v="1372"/>
          <ac:spMkLst>
            <pc:docMk/>
            <pc:sldMk cId="2289519169" sldId="281"/>
            <ac:spMk id="2" creationId="{0601FAFB-2A5D-4348-AD7C-658C215C9315}"/>
          </ac:spMkLst>
        </pc:spChg>
        <pc:spChg chg="mod">
          <ac:chgData name="Rick Janssen" userId="0e82d31e19739ea5" providerId="Windows Live" clId="Web-{E5252B84-6859-4E0F-BD77-C42F81CD6DF2}" dt="2018-02-27T20:27:45.883" v="1359"/>
          <ac:spMkLst>
            <pc:docMk/>
            <pc:sldMk cId="2289519169" sldId="281"/>
            <ac:spMk id="5" creationId="{214A7F96-5838-4D07-9EE5-89CAE6AB8627}"/>
          </ac:spMkLst>
        </pc:spChg>
        <pc:picChg chg="add mod modCrop">
          <ac:chgData name="Rick Janssen" userId="0e82d31e19739ea5" providerId="Windows Live" clId="Web-{E5252B84-6859-4E0F-BD77-C42F81CD6DF2}" dt="2018-02-27T20:29:53.927" v="1383"/>
          <ac:picMkLst>
            <pc:docMk/>
            <pc:sldMk cId="2289519169" sldId="281"/>
            <ac:picMk id="3" creationId="{0FE76B23-2A1A-4C40-B9FD-290A38D6EFC7}"/>
          </ac:picMkLst>
        </pc:picChg>
        <pc:picChg chg="add mod modCrop">
          <ac:chgData name="Rick Janssen" userId="0e82d31e19739ea5" providerId="Windows Live" clId="Web-{E5252B84-6859-4E0F-BD77-C42F81CD6DF2}" dt="2018-02-27T20:30:01.365" v="1385"/>
          <ac:picMkLst>
            <pc:docMk/>
            <pc:sldMk cId="2289519169" sldId="281"/>
            <ac:picMk id="7" creationId="{AD182ADA-9D02-46D5-98D3-03DF5BC024EB}"/>
          </ac:picMkLst>
        </pc:picChg>
      </pc:sldChg>
      <pc:sldChg chg="addSp delSp modSp add replId">
        <pc:chgData name="Rick Janssen" userId="0e82d31e19739ea5" providerId="Windows Live" clId="Web-{E5252B84-6859-4E0F-BD77-C42F81CD6DF2}" dt="2018-02-27T20:36:28.375" v="1479"/>
        <pc:sldMkLst>
          <pc:docMk/>
          <pc:sldMk cId="858524719" sldId="282"/>
        </pc:sldMkLst>
        <pc:spChg chg="del mod">
          <ac:chgData name="Rick Janssen" userId="0e82d31e19739ea5" providerId="Windows Live" clId="Web-{E5252B84-6859-4E0F-BD77-C42F81CD6DF2}" dt="2018-02-27T20:35:59.563" v="1473"/>
          <ac:spMkLst>
            <pc:docMk/>
            <pc:sldMk cId="858524719" sldId="282"/>
            <ac:spMk id="2" creationId="{0601FAFB-2A5D-4348-AD7C-658C215C9315}"/>
          </ac:spMkLst>
        </pc:spChg>
        <pc:spChg chg="mod">
          <ac:chgData name="Rick Janssen" userId="0e82d31e19739ea5" providerId="Windows Live" clId="Web-{E5252B84-6859-4E0F-BD77-C42F81CD6DF2}" dt="2018-02-27T20:35:54.735" v="1469"/>
          <ac:spMkLst>
            <pc:docMk/>
            <pc:sldMk cId="858524719" sldId="282"/>
            <ac:spMk id="4" creationId="{169AED80-E7A2-4967-8028-04B56655F6D5}"/>
          </ac:spMkLst>
        </pc:spChg>
        <pc:spChg chg="mod">
          <ac:chgData name="Rick Janssen" userId="0e82d31e19739ea5" providerId="Windows Live" clId="Web-{E5252B84-6859-4E0F-BD77-C42F81CD6DF2}" dt="2018-02-27T20:36:28.375" v="1479"/>
          <ac:spMkLst>
            <pc:docMk/>
            <pc:sldMk cId="858524719" sldId="282"/>
            <ac:spMk id="5" creationId="{214A7F96-5838-4D07-9EE5-89CAE6AB8627}"/>
          </ac:spMkLst>
        </pc:spChg>
        <pc:picChg chg="add mod">
          <ac:chgData name="Rick Janssen" userId="0e82d31e19739ea5" providerId="Windows Live" clId="Web-{E5252B84-6859-4E0F-BD77-C42F81CD6DF2}" dt="2018-02-27T20:36:24.297" v="1478"/>
          <ac:picMkLst>
            <pc:docMk/>
            <pc:sldMk cId="858524719" sldId="282"/>
            <ac:picMk id="3" creationId="{A7436A01-34E9-4933-BE5B-14870C501291}"/>
          </ac:picMkLst>
        </pc:picChg>
      </pc:sldChg>
      <pc:sldChg chg="addSp modSp add ord replId">
        <pc:chgData name="Rick Janssen" userId="0e82d31e19739ea5" providerId="Windows Live" clId="Web-{E5252B84-6859-4E0F-BD77-C42F81CD6DF2}" dt="2018-02-27T20:34:19.268" v="1449"/>
        <pc:sldMkLst>
          <pc:docMk/>
          <pc:sldMk cId="3438628416" sldId="283"/>
        </pc:sldMkLst>
        <pc:spChg chg="mod">
          <ac:chgData name="Rick Janssen" userId="0e82d31e19739ea5" providerId="Windows Live" clId="Web-{E5252B84-6859-4E0F-BD77-C42F81CD6DF2}" dt="2018-02-27T20:33:26.503" v="1442"/>
          <ac:spMkLst>
            <pc:docMk/>
            <pc:sldMk cId="3438628416" sldId="283"/>
            <ac:spMk id="2" creationId="{0601FAFB-2A5D-4348-AD7C-658C215C9315}"/>
          </ac:spMkLst>
        </pc:spChg>
        <pc:spChg chg="mod">
          <ac:chgData name="Rick Janssen" userId="0e82d31e19739ea5" providerId="Windows Live" clId="Web-{E5252B84-6859-4E0F-BD77-C42F81CD6DF2}" dt="2018-02-27T20:32:01.066" v="1406"/>
          <ac:spMkLst>
            <pc:docMk/>
            <pc:sldMk cId="3438628416" sldId="283"/>
            <ac:spMk id="4" creationId="{169AED80-E7A2-4967-8028-04B56655F6D5}"/>
          </ac:spMkLst>
        </pc:spChg>
        <pc:spChg chg="mod">
          <ac:chgData name="Rick Janssen" userId="0e82d31e19739ea5" providerId="Windows Live" clId="Web-{E5252B84-6859-4E0F-BD77-C42F81CD6DF2}" dt="2018-02-27T20:33:11.425" v="1436"/>
          <ac:spMkLst>
            <pc:docMk/>
            <pc:sldMk cId="3438628416" sldId="283"/>
            <ac:spMk id="5" creationId="{214A7F96-5838-4D07-9EE5-89CAE6AB8627}"/>
          </ac:spMkLst>
        </pc:spChg>
        <pc:picChg chg="add mod modCrop">
          <ac:chgData name="Rick Janssen" userId="0e82d31e19739ea5" providerId="Windows Live" clId="Web-{E5252B84-6859-4E0F-BD77-C42F81CD6DF2}" dt="2018-02-27T20:34:10.096" v="1448"/>
          <ac:picMkLst>
            <pc:docMk/>
            <pc:sldMk cId="3438628416" sldId="283"/>
            <ac:picMk id="3" creationId="{85330D3B-7A93-4D8E-97B0-9505EA82D6F9}"/>
          </ac:picMkLst>
        </pc:picChg>
      </pc:sldChg>
      <pc:sldChg chg="addSp delSp modSp add replId">
        <pc:chgData name="Rick Janssen" userId="0e82d31e19739ea5" providerId="Windows Live" clId="Web-{E5252B84-6859-4E0F-BD77-C42F81CD6DF2}" dt="2018-02-27T20:47:48.201" v="1534"/>
        <pc:sldMkLst>
          <pc:docMk/>
          <pc:sldMk cId="2024975541" sldId="284"/>
        </pc:sldMkLst>
        <pc:spChg chg="mod">
          <ac:chgData name="Rick Janssen" userId="0e82d31e19739ea5" providerId="Windows Live" clId="Web-{E5252B84-6859-4E0F-BD77-C42F81CD6DF2}" dt="2018-02-27T20:38:06.531" v="1522"/>
          <ac:spMkLst>
            <pc:docMk/>
            <pc:sldMk cId="2024975541" sldId="284"/>
            <ac:spMk id="2" creationId="{0601FAFB-2A5D-4348-AD7C-658C215C9315}"/>
          </ac:spMkLst>
        </pc:spChg>
        <pc:spChg chg="mod">
          <ac:chgData name="Rick Janssen" userId="0e82d31e19739ea5" providerId="Windows Live" clId="Web-{E5252B84-6859-4E0F-BD77-C42F81CD6DF2}" dt="2018-02-27T20:37:23.015" v="1509"/>
          <ac:spMkLst>
            <pc:docMk/>
            <pc:sldMk cId="2024975541" sldId="284"/>
            <ac:spMk id="4" creationId="{169AED80-E7A2-4967-8028-04B56655F6D5}"/>
          </ac:spMkLst>
        </pc:spChg>
        <pc:spChg chg="mod">
          <ac:chgData name="Rick Janssen" userId="0e82d31e19739ea5" providerId="Windows Live" clId="Web-{E5252B84-6859-4E0F-BD77-C42F81CD6DF2}" dt="2018-02-27T20:37:13.094" v="1493"/>
          <ac:spMkLst>
            <pc:docMk/>
            <pc:sldMk cId="2024975541" sldId="284"/>
            <ac:spMk id="5" creationId="{214A7F96-5838-4D07-9EE5-89CAE6AB8627}"/>
          </ac:spMkLst>
        </pc:spChg>
        <pc:spChg chg="add mod ord">
          <ac:chgData name="Rick Janssen" userId="0e82d31e19739ea5" providerId="Windows Live" clId="Web-{E5252B84-6859-4E0F-BD77-C42F81CD6DF2}" dt="2018-02-27T20:47:44.685" v="1533"/>
          <ac:spMkLst>
            <pc:docMk/>
            <pc:sldMk cId="2024975541" sldId="284"/>
            <ac:spMk id="7" creationId="{DD56D3DF-850D-450B-8B07-AFDBC7D2A4CD}"/>
          </ac:spMkLst>
        </pc:spChg>
        <pc:picChg chg="add del mod">
          <ac:chgData name="Rick Janssen" userId="0e82d31e19739ea5" providerId="Windows Live" clId="Web-{E5252B84-6859-4E0F-BD77-C42F81CD6DF2}" dt="2018-02-27T20:47:48.201" v="1534"/>
          <ac:picMkLst>
            <pc:docMk/>
            <pc:sldMk cId="2024975541" sldId="284"/>
            <ac:picMk id="3" creationId="{9A0D3B84-611A-4AE3-AB8D-DB4A9B04CC87}"/>
          </ac:picMkLst>
        </pc:picChg>
      </pc:sldChg>
      <pc:sldChg chg="addSp delSp modSp add replId">
        <pc:chgData name="Rick Janssen" userId="0e82d31e19739ea5" providerId="Windows Live" clId="Web-{E5252B84-6859-4E0F-BD77-C42F81CD6DF2}" dt="2018-02-27T20:51:03.997" v="1566"/>
        <pc:sldMkLst>
          <pc:docMk/>
          <pc:sldMk cId="1854869591" sldId="285"/>
        </pc:sldMkLst>
        <pc:spChg chg="del mod">
          <ac:chgData name="Rick Janssen" userId="0e82d31e19739ea5" providerId="Windows Live" clId="Web-{E5252B84-6859-4E0F-BD77-C42F81CD6DF2}" dt="2018-02-27T20:49:25.373" v="1542"/>
          <ac:spMkLst>
            <pc:docMk/>
            <pc:sldMk cId="1854869591" sldId="285"/>
            <ac:spMk id="2" creationId="{0601FAFB-2A5D-4348-AD7C-658C215C9315}"/>
          </ac:spMkLst>
        </pc:spChg>
        <pc:spChg chg="mod">
          <ac:chgData name="Rick Janssen" userId="0e82d31e19739ea5" providerId="Windows Live" clId="Web-{E5252B84-6859-4E0F-BD77-C42F81CD6DF2}" dt="2018-02-27T20:49:42.232" v="1552"/>
          <ac:spMkLst>
            <pc:docMk/>
            <pc:sldMk cId="1854869591" sldId="285"/>
            <ac:spMk id="4" creationId="{169AED80-E7A2-4967-8028-04B56655F6D5}"/>
          </ac:spMkLst>
        </pc:spChg>
        <pc:spChg chg="mod">
          <ac:chgData name="Rick Janssen" userId="0e82d31e19739ea5" providerId="Windows Live" clId="Web-{E5252B84-6859-4E0F-BD77-C42F81CD6DF2}" dt="2018-02-27T20:49:20.919" v="1537"/>
          <ac:spMkLst>
            <pc:docMk/>
            <pc:sldMk cId="1854869591" sldId="285"/>
            <ac:spMk id="5" creationId="{214A7F96-5838-4D07-9EE5-89CAE6AB8627}"/>
          </ac:spMkLst>
        </pc:spChg>
        <pc:picChg chg="add mod modCrop">
          <ac:chgData name="Rick Janssen" userId="0e82d31e19739ea5" providerId="Windows Live" clId="Web-{E5252B84-6859-4E0F-BD77-C42F81CD6DF2}" dt="2018-02-27T20:51:02.669" v="1565"/>
          <ac:picMkLst>
            <pc:docMk/>
            <pc:sldMk cId="1854869591" sldId="285"/>
            <ac:picMk id="3" creationId="{56681D50-78F5-4CF0-9B5E-ECD53C3B2248}"/>
          </ac:picMkLst>
        </pc:picChg>
        <pc:picChg chg="add mod modCrop">
          <ac:chgData name="Rick Janssen" userId="0e82d31e19739ea5" providerId="Windows Live" clId="Web-{E5252B84-6859-4E0F-BD77-C42F81CD6DF2}" dt="2018-02-27T20:51:03.997" v="1566"/>
          <ac:picMkLst>
            <pc:docMk/>
            <pc:sldMk cId="1854869591" sldId="285"/>
            <ac:picMk id="7" creationId="{0523DCB2-663B-49F5-AFDD-6525FFDE4E47}"/>
          </ac:picMkLst>
        </pc:picChg>
      </pc:sldChg>
      <pc:sldChg chg="addSp modSp add replId">
        <pc:chgData name="Rick Janssen" userId="0e82d31e19739ea5" providerId="Windows Live" clId="Web-{E5252B84-6859-4E0F-BD77-C42F81CD6DF2}" dt="2018-02-27T20:55:17.902" v="1622"/>
        <pc:sldMkLst>
          <pc:docMk/>
          <pc:sldMk cId="2836512889" sldId="286"/>
        </pc:sldMkLst>
        <pc:spChg chg="mod">
          <ac:chgData name="Rick Janssen" userId="0e82d31e19739ea5" providerId="Windows Live" clId="Web-{E5252B84-6859-4E0F-BD77-C42F81CD6DF2}" dt="2018-02-27T20:55:17.902" v="1622"/>
          <ac:spMkLst>
            <pc:docMk/>
            <pc:sldMk cId="2836512889" sldId="286"/>
            <ac:spMk id="2" creationId="{0601FAFB-2A5D-4348-AD7C-658C215C9315}"/>
          </ac:spMkLst>
        </pc:spChg>
        <pc:spChg chg="mod">
          <ac:chgData name="Rick Janssen" userId="0e82d31e19739ea5" providerId="Windows Live" clId="Web-{E5252B84-6859-4E0F-BD77-C42F81CD6DF2}" dt="2018-02-27T20:52:32.247" v="1586"/>
          <ac:spMkLst>
            <pc:docMk/>
            <pc:sldMk cId="2836512889" sldId="286"/>
            <ac:spMk id="4" creationId="{169AED80-E7A2-4967-8028-04B56655F6D5}"/>
          </ac:spMkLst>
        </pc:spChg>
        <pc:spChg chg="mod">
          <ac:chgData name="Rick Janssen" userId="0e82d31e19739ea5" providerId="Windows Live" clId="Web-{E5252B84-6859-4E0F-BD77-C42F81CD6DF2}" dt="2018-02-27T20:55:15.058" v="1621"/>
          <ac:spMkLst>
            <pc:docMk/>
            <pc:sldMk cId="2836512889" sldId="286"/>
            <ac:spMk id="5" creationId="{214A7F96-5838-4D07-9EE5-89CAE6AB8627}"/>
          </ac:spMkLst>
        </pc:spChg>
        <pc:picChg chg="add mod modCrop">
          <ac:chgData name="Rick Janssen" userId="0e82d31e19739ea5" providerId="Windows Live" clId="Web-{E5252B84-6859-4E0F-BD77-C42F81CD6DF2}" dt="2018-02-27T20:55:12.277" v="1620"/>
          <ac:picMkLst>
            <pc:docMk/>
            <pc:sldMk cId="2836512889" sldId="286"/>
            <ac:picMk id="3" creationId="{F08F055F-07BB-48F9-98B3-1420197A4500}"/>
          </ac:picMkLst>
        </pc:picChg>
      </pc:sldChg>
      <pc:sldChg chg="addSp delSp modSp add replId">
        <pc:chgData name="Rick Janssen" userId="0e82d31e19739ea5" providerId="Windows Live" clId="Web-{E5252B84-6859-4E0F-BD77-C42F81CD6DF2}" dt="2018-02-27T20:57:27.761" v="1666"/>
        <pc:sldMkLst>
          <pc:docMk/>
          <pc:sldMk cId="3387415023" sldId="287"/>
        </pc:sldMkLst>
        <pc:spChg chg="del mod">
          <ac:chgData name="Rick Janssen" userId="0e82d31e19739ea5" providerId="Windows Live" clId="Web-{E5252B84-6859-4E0F-BD77-C42F81CD6DF2}" dt="2018-02-27T20:56:15.496" v="1638"/>
          <ac:spMkLst>
            <pc:docMk/>
            <pc:sldMk cId="3387415023" sldId="287"/>
            <ac:spMk id="2" creationId="{0601FAFB-2A5D-4348-AD7C-658C215C9315}"/>
          </ac:spMkLst>
        </pc:spChg>
        <pc:spChg chg="mod">
          <ac:chgData name="Rick Janssen" userId="0e82d31e19739ea5" providerId="Windows Live" clId="Web-{E5252B84-6859-4E0F-BD77-C42F81CD6DF2}" dt="2018-02-27T20:56:23.418" v="1650"/>
          <ac:spMkLst>
            <pc:docMk/>
            <pc:sldMk cId="3387415023" sldId="287"/>
            <ac:spMk id="4" creationId="{169AED80-E7A2-4967-8028-04B56655F6D5}"/>
          </ac:spMkLst>
        </pc:spChg>
        <pc:spChg chg="mod">
          <ac:chgData name="Rick Janssen" userId="0e82d31e19739ea5" providerId="Windows Live" clId="Web-{E5252B84-6859-4E0F-BD77-C42F81CD6DF2}" dt="2018-02-27T20:57:16.636" v="1662"/>
          <ac:spMkLst>
            <pc:docMk/>
            <pc:sldMk cId="3387415023" sldId="287"/>
            <ac:spMk id="5" creationId="{214A7F96-5838-4D07-9EE5-89CAE6AB8627}"/>
          </ac:spMkLst>
        </pc:spChg>
        <pc:picChg chg="add mod modCrop">
          <ac:chgData name="Rick Janssen" userId="0e82d31e19739ea5" providerId="Windows Live" clId="Web-{E5252B84-6859-4E0F-BD77-C42F81CD6DF2}" dt="2018-02-27T20:57:27.761" v="1666"/>
          <ac:picMkLst>
            <pc:docMk/>
            <pc:sldMk cId="3387415023" sldId="287"/>
            <ac:picMk id="3" creationId="{8B9BF501-33D1-4552-AC7C-7BEC7C805B99}"/>
          </ac:picMkLst>
        </pc:picChg>
      </pc:sldChg>
      <pc:sldChg chg="addSp modSp add replId">
        <pc:chgData name="Rick Janssen" userId="0e82d31e19739ea5" providerId="Windows Live" clId="Web-{E5252B84-6859-4E0F-BD77-C42F81CD6DF2}" dt="2018-02-27T21:00:50.430" v="1754"/>
        <pc:sldMkLst>
          <pc:docMk/>
          <pc:sldMk cId="332924267" sldId="288"/>
        </pc:sldMkLst>
        <pc:spChg chg="mod">
          <ac:chgData name="Rick Janssen" userId="0e82d31e19739ea5" providerId="Windows Live" clId="Web-{E5252B84-6859-4E0F-BD77-C42F81CD6DF2}" dt="2018-02-27T20:59:22.089" v="1713"/>
          <ac:spMkLst>
            <pc:docMk/>
            <pc:sldMk cId="332924267" sldId="288"/>
            <ac:spMk id="2" creationId="{0601FAFB-2A5D-4348-AD7C-658C215C9315}"/>
          </ac:spMkLst>
        </pc:spChg>
        <pc:spChg chg="mod">
          <ac:chgData name="Rick Janssen" userId="0e82d31e19739ea5" providerId="Windows Live" clId="Web-{E5252B84-6859-4E0F-BD77-C42F81CD6DF2}" dt="2018-02-27T20:59:05.339" v="1704"/>
          <ac:spMkLst>
            <pc:docMk/>
            <pc:sldMk cId="332924267" sldId="288"/>
            <ac:spMk id="4" creationId="{169AED80-E7A2-4967-8028-04B56655F6D5}"/>
          </ac:spMkLst>
        </pc:spChg>
        <pc:spChg chg="mod">
          <ac:chgData name="Rick Janssen" userId="0e82d31e19739ea5" providerId="Windows Live" clId="Web-{E5252B84-6859-4E0F-BD77-C42F81CD6DF2}" dt="2018-02-27T21:00:50.430" v="1754"/>
          <ac:spMkLst>
            <pc:docMk/>
            <pc:sldMk cId="332924267" sldId="288"/>
            <ac:spMk id="5" creationId="{214A7F96-5838-4D07-9EE5-89CAE6AB8627}"/>
          </ac:spMkLst>
        </pc:spChg>
        <pc:picChg chg="add mod ord modCrop">
          <ac:chgData name="Rick Janssen" userId="0e82d31e19739ea5" providerId="Windows Live" clId="Web-{E5252B84-6859-4E0F-BD77-C42F81CD6DF2}" dt="2018-02-27T21:00:37.119" v="1753"/>
          <ac:picMkLst>
            <pc:docMk/>
            <pc:sldMk cId="332924267" sldId="288"/>
            <ac:picMk id="3" creationId="{1D093DF2-456E-49E4-84C5-8AD9E009A265}"/>
          </ac:picMkLst>
        </pc:picChg>
      </pc:sldChg>
      <pc:sldChg chg="delSp modSp add replId">
        <pc:chgData name="Rick Janssen" userId="0e82d31e19739ea5" providerId="Windows Live" clId="Web-{E5252B84-6859-4E0F-BD77-C42F81CD6DF2}" dt="2018-02-27T21:02:13.901" v="1785"/>
        <pc:sldMkLst>
          <pc:docMk/>
          <pc:sldMk cId="1618162397" sldId="289"/>
        </pc:sldMkLst>
        <pc:spChg chg="del mod">
          <ac:chgData name="Rick Janssen" userId="0e82d31e19739ea5" providerId="Windows Live" clId="Web-{E5252B84-6859-4E0F-BD77-C42F81CD6DF2}" dt="2018-02-27T21:01:51.714" v="1759"/>
          <ac:spMkLst>
            <pc:docMk/>
            <pc:sldMk cId="1618162397" sldId="289"/>
            <ac:spMk id="2" creationId="{0601FAFB-2A5D-4348-AD7C-658C215C9315}"/>
          </ac:spMkLst>
        </pc:spChg>
        <pc:spChg chg="del">
          <ac:chgData name="Rick Janssen" userId="0e82d31e19739ea5" providerId="Windows Live" clId="Web-{E5252B84-6859-4E0F-BD77-C42F81CD6DF2}" dt="2018-02-27T21:01:47.948" v="1755"/>
          <ac:spMkLst>
            <pc:docMk/>
            <pc:sldMk cId="1618162397" sldId="289"/>
            <ac:spMk id="4" creationId="{169AED80-E7A2-4967-8028-04B56655F6D5}"/>
          </ac:spMkLst>
        </pc:spChg>
        <pc:spChg chg="mod">
          <ac:chgData name="Rick Janssen" userId="0e82d31e19739ea5" providerId="Windows Live" clId="Web-{E5252B84-6859-4E0F-BD77-C42F81CD6DF2}" dt="2018-02-27T21:02:13.901" v="1785"/>
          <ac:spMkLst>
            <pc:docMk/>
            <pc:sldMk cId="1618162397" sldId="289"/>
            <ac:spMk id="5" creationId="{214A7F96-5838-4D07-9EE5-89CAE6AB8627}"/>
          </ac:spMkLst>
        </pc:spChg>
      </pc:sldChg>
    </pc:docChg>
  </pc:docChgLst>
  <pc:docChgLst>
    <pc:chgData name="Rick Janssen" userId="0e82d31e19739ea5" providerId="Windows Live" clId="Web-{0B3C1AC6-41B2-46D7-858D-7C047015E653}"/>
    <pc:docChg chg="addSld delSld modSld modMainMaster modSection">
      <pc:chgData name="Rick Janssen" userId="0e82d31e19739ea5" providerId="Windows Live" clId="Web-{0B3C1AC6-41B2-46D7-858D-7C047015E653}" dt="2018-02-27T15:27:55.240" v="91"/>
      <pc:docMkLst>
        <pc:docMk/>
      </pc:docMkLst>
      <pc:sldChg chg="addSp delSp modSp mod setBg">
        <pc:chgData name="Rick Janssen" userId="0e82d31e19739ea5" providerId="Windows Live" clId="Web-{0B3C1AC6-41B2-46D7-858D-7C047015E653}" dt="2018-02-27T15:27:55.240" v="91"/>
        <pc:sldMkLst>
          <pc:docMk/>
          <pc:sldMk cId="3351439039" sldId="256"/>
        </pc:sldMkLst>
        <pc:spChg chg="del mod">
          <ac:chgData name="Rick Janssen" userId="0e82d31e19739ea5" providerId="Windows Live" clId="Web-{0B3C1AC6-41B2-46D7-858D-7C047015E653}" dt="2018-02-27T15:27:55.240" v="91"/>
          <ac:spMkLst>
            <pc:docMk/>
            <pc:sldMk cId="3351439039" sldId="256"/>
            <ac:spMk id="2" creationId="{00000000-0000-0000-0000-000000000000}"/>
          </ac:spMkLst>
        </pc:spChg>
        <pc:spChg chg="del mod">
          <ac:chgData name="Rick Janssen" userId="0e82d31e19739ea5" providerId="Windows Live" clId="Web-{0B3C1AC6-41B2-46D7-858D-7C047015E653}" dt="2018-02-27T15:27:48.803" v="89"/>
          <ac:spMkLst>
            <pc:docMk/>
            <pc:sldMk cId="3351439039" sldId="256"/>
            <ac:spMk id="3" creationId="{00000000-0000-0000-0000-000000000000}"/>
          </ac:spMkLst>
        </pc:spChg>
        <pc:spChg chg="add mod">
          <ac:chgData name="Rick Janssen" userId="0e82d31e19739ea5" providerId="Windows Live" clId="Web-{0B3C1AC6-41B2-46D7-858D-7C047015E653}" dt="2018-02-27T15:27:55.240" v="91"/>
          <ac:spMkLst>
            <pc:docMk/>
            <pc:sldMk cId="3351439039" sldId="256"/>
            <ac:spMk id="7" creationId="{16E84C10-52A3-4099-A2BE-780B844EA1C4}"/>
          </ac:spMkLst>
        </pc:spChg>
        <pc:picChg chg="add del mod">
          <ac:chgData name="Rick Janssen" userId="0e82d31e19739ea5" providerId="Windows Live" clId="Web-{0B3C1AC6-41B2-46D7-858D-7C047015E653}" dt="2018-02-27T15:27:51.475" v="90"/>
          <ac:picMkLst>
            <pc:docMk/>
            <pc:sldMk cId="3351439039" sldId="256"/>
            <ac:picMk id="4" creationId="{7035A709-6A04-460B-84CC-BFCBD2749988}"/>
          </ac:picMkLst>
        </pc:picChg>
      </pc:sldChg>
      <pc:sldChg chg="new del">
        <pc:chgData name="Rick Janssen" userId="0e82d31e19739ea5" providerId="Windows Live" clId="Web-{0B3C1AC6-41B2-46D7-858D-7C047015E653}" dt="2018-02-27T15:18:45.917" v="68"/>
        <pc:sldMkLst>
          <pc:docMk/>
          <pc:sldMk cId="1489366432" sldId="257"/>
        </pc:sldMkLst>
      </pc:sldChg>
      <pc:sldChg chg="addSp delSp modSp new mod setBg">
        <pc:chgData name="Rick Janssen" userId="0e82d31e19739ea5" providerId="Windows Live" clId="Web-{0B3C1AC6-41B2-46D7-858D-7C047015E653}" dt="2018-02-27T15:22:01.313" v="77"/>
        <pc:sldMkLst>
          <pc:docMk/>
          <pc:sldMk cId="2536424385" sldId="257"/>
        </pc:sldMkLst>
        <pc:spChg chg="add del mod">
          <ac:chgData name="Rick Janssen" userId="0e82d31e19739ea5" providerId="Windows Live" clId="Web-{0B3C1AC6-41B2-46D7-858D-7C047015E653}" dt="2018-02-27T15:21:24.343" v="74"/>
          <ac:spMkLst>
            <pc:docMk/>
            <pc:sldMk cId="2536424385" sldId="257"/>
            <ac:spMk id="2" creationId="{EC13BA64-A3CD-40D7-BDCE-6919CAB9950C}"/>
          </ac:spMkLst>
        </pc:spChg>
      </pc:sldChg>
      <pc:sldMasterChg chg="mod setBg modSldLayout">
        <pc:chgData name="Rick Janssen" userId="0e82d31e19739ea5" providerId="Windows Live" clId="Web-{0B3C1AC6-41B2-46D7-858D-7C047015E653}" dt="2018-02-27T15:22:01.313" v="77"/>
        <pc:sldMasterMkLst>
          <pc:docMk/>
          <pc:sldMasterMk cId="1710546820" sldId="2147483648"/>
        </pc:sldMasterMkLst>
        <pc:sldLayoutChg chg="mod setBg">
          <pc:chgData name="Rick Janssen" userId="0e82d31e19739ea5" providerId="Windows Live" clId="Web-{0B3C1AC6-41B2-46D7-858D-7C047015E653}" dt="2018-02-27T15:22:01.313" v="77"/>
          <pc:sldLayoutMkLst>
            <pc:docMk/>
            <pc:sldMasterMk cId="1710546820" sldId="2147483648"/>
            <pc:sldLayoutMk cId="4249299040" sldId="2147483649"/>
          </pc:sldLayoutMkLst>
        </pc:sldLayoutChg>
        <pc:sldLayoutChg chg="mod setBg">
          <pc:chgData name="Rick Janssen" userId="0e82d31e19739ea5" providerId="Windows Live" clId="Web-{0B3C1AC6-41B2-46D7-858D-7C047015E653}" dt="2018-02-27T15:22:01.313" v="77"/>
          <pc:sldLayoutMkLst>
            <pc:docMk/>
            <pc:sldMasterMk cId="1710546820" sldId="2147483648"/>
            <pc:sldLayoutMk cId="3885912252" sldId="2147483650"/>
          </pc:sldLayoutMkLst>
        </pc:sldLayoutChg>
        <pc:sldLayoutChg chg="mod setBg">
          <pc:chgData name="Rick Janssen" userId="0e82d31e19739ea5" providerId="Windows Live" clId="Web-{0B3C1AC6-41B2-46D7-858D-7C047015E653}" dt="2018-02-27T15:22:01.313" v="77"/>
          <pc:sldLayoutMkLst>
            <pc:docMk/>
            <pc:sldMasterMk cId="1710546820" sldId="2147483648"/>
            <pc:sldLayoutMk cId="1843495715" sldId="2147483651"/>
          </pc:sldLayoutMkLst>
        </pc:sldLayoutChg>
        <pc:sldLayoutChg chg="mod setBg">
          <pc:chgData name="Rick Janssen" userId="0e82d31e19739ea5" providerId="Windows Live" clId="Web-{0B3C1AC6-41B2-46D7-858D-7C047015E653}" dt="2018-02-27T15:22:01.313" v="77"/>
          <pc:sldLayoutMkLst>
            <pc:docMk/>
            <pc:sldMasterMk cId="1710546820" sldId="2147483648"/>
            <pc:sldLayoutMk cId="957811407" sldId="2147483652"/>
          </pc:sldLayoutMkLst>
        </pc:sldLayoutChg>
        <pc:sldLayoutChg chg="mod setBg">
          <pc:chgData name="Rick Janssen" userId="0e82d31e19739ea5" providerId="Windows Live" clId="Web-{0B3C1AC6-41B2-46D7-858D-7C047015E653}" dt="2018-02-27T15:22:01.313" v="77"/>
          <pc:sldLayoutMkLst>
            <pc:docMk/>
            <pc:sldMasterMk cId="1710546820" sldId="2147483648"/>
            <pc:sldLayoutMk cId="4148315968" sldId="2147483653"/>
          </pc:sldLayoutMkLst>
        </pc:sldLayoutChg>
        <pc:sldLayoutChg chg="mod setBg">
          <pc:chgData name="Rick Janssen" userId="0e82d31e19739ea5" providerId="Windows Live" clId="Web-{0B3C1AC6-41B2-46D7-858D-7C047015E653}" dt="2018-02-27T15:22:01.313" v="77"/>
          <pc:sldLayoutMkLst>
            <pc:docMk/>
            <pc:sldMasterMk cId="1710546820" sldId="2147483648"/>
            <pc:sldLayoutMk cId="1937782621" sldId="2147483654"/>
          </pc:sldLayoutMkLst>
        </pc:sldLayoutChg>
        <pc:sldLayoutChg chg="mod setBg">
          <pc:chgData name="Rick Janssen" userId="0e82d31e19739ea5" providerId="Windows Live" clId="Web-{0B3C1AC6-41B2-46D7-858D-7C047015E653}" dt="2018-02-27T15:22:01.313" v="77"/>
          <pc:sldLayoutMkLst>
            <pc:docMk/>
            <pc:sldMasterMk cId="1710546820" sldId="2147483648"/>
            <pc:sldLayoutMk cId="3349604172" sldId="2147483655"/>
          </pc:sldLayoutMkLst>
        </pc:sldLayoutChg>
        <pc:sldLayoutChg chg="mod setBg">
          <pc:chgData name="Rick Janssen" userId="0e82d31e19739ea5" providerId="Windows Live" clId="Web-{0B3C1AC6-41B2-46D7-858D-7C047015E653}" dt="2018-02-27T15:22:01.313" v="77"/>
          <pc:sldLayoutMkLst>
            <pc:docMk/>
            <pc:sldMasterMk cId="1710546820" sldId="2147483648"/>
            <pc:sldLayoutMk cId="2568389287" sldId="2147483656"/>
          </pc:sldLayoutMkLst>
        </pc:sldLayoutChg>
        <pc:sldLayoutChg chg="mod setBg">
          <pc:chgData name="Rick Janssen" userId="0e82d31e19739ea5" providerId="Windows Live" clId="Web-{0B3C1AC6-41B2-46D7-858D-7C047015E653}" dt="2018-02-27T15:22:01.313" v="77"/>
          <pc:sldLayoutMkLst>
            <pc:docMk/>
            <pc:sldMasterMk cId="1710546820" sldId="2147483648"/>
            <pc:sldLayoutMk cId="84292403" sldId="2147483657"/>
          </pc:sldLayoutMkLst>
        </pc:sldLayoutChg>
        <pc:sldLayoutChg chg="mod setBg">
          <pc:chgData name="Rick Janssen" userId="0e82d31e19739ea5" providerId="Windows Live" clId="Web-{0B3C1AC6-41B2-46D7-858D-7C047015E653}" dt="2018-02-27T15:22:01.313" v="77"/>
          <pc:sldLayoutMkLst>
            <pc:docMk/>
            <pc:sldMasterMk cId="1710546820" sldId="2147483648"/>
            <pc:sldLayoutMk cId="515967256" sldId="2147483658"/>
          </pc:sldLayoutMkLst>
        </pc:sldLayoutChg>
        <pc:sldLayoutChg chg="mod setBg">
          <pc:chgData name="Rick Janssen" userId="0e82d31e19739ea5" providerId="Windows Live" clId="Web-{0B3C1AC6-41B2-46D7-858D-7C047015E653}" dt="2018-02-27T15:22:01.313" v="77"/>
          <pc:sldLayoutMkLst>
            <pc:docMk/>
            <pc:sldMasterMk cId="1710546820" sldId="2147483648"/>
            <pc:sldLayoutMk cId="3231119585" sldId="2147483659"/>
          </pc:sldLayoutMkLst>
        </pc:sldLayoutChg>
      </pc:sldMasterChg>
    </pc:docChg>
  </pc:docChgLst>
  <pc:docChgLst>
    <pc:chgData name="Rick Janssen" userId="0e82d31e19739ea5" providerId="Windows Live" clId="Web-{C7F669A1-2BCF-4050-9BAA-464D812B359C}"/>
    <pc:docChg chg="modSld">
      <pc:chgData name="Rick Janssen" userId="0e82d31e19739ea5" providerId="Windows Live" clId="Web-{C7F669A1-2BCF-4050-9BAA-464D812B359C}" dt="2018-02-27T21:29:46.715" v="2"/>
      <pc:docMkLst>
        <pc:docMk/>
      </pc:docMkLst>
      <pc:sldChg chg="modSp">
        <pc:chgData name="Rick Janssen" userId="0e82d31e19739ea5" providerId="Windows Live" clId="Web-{C7F669A1-2BCF-4050-9BAA-464D812B359C}" dt="2018-02-27T21:29:45.652" v="0"/>
        <pc:sldMkLst>
          <pc:docMk/>
          <pc:sldMk cId="332924267" sldId="288"/>
        </pc:sldMkLst>
        <pc:spChg chg="mod">
          <ac:chgData name="Rick Janssen" userId="0e82d31e19739ea5" providerId="Windows Live" clId="Web-{C7F669A1-2BCF-4050-9BAA-464D812B359C}" dt="2018-02-27T21:29:45.652" v="0"/>
          <ac:spMkLst>
            <pc:docMk/>
            <pc:sldMk cId="332924267" sldId="288"/>
            <ac:spMk id="2" creationId="{0601FAFB-2A5D-4348-AD7C-658C215C9315}"/>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de-D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15.03.2021</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249299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15.03.2021</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515967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de-D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15.03.2021</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231119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15.03.2021</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88591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de-D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A953BDC-9EAE-49FE-9892-958C9F845175}" type="datetimeFigureOut">
              <a:rPr lang="de-DE" smtClean="0"/>
              <a:t>15.03.2021</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843495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datum 4"/>
          <p:cNvSpPr>
            <a:spLocks noGrp="1"/>
          </p:cNvSpPr>
          <p:nvPr>
            <p:ph type="dt" sz="half" idx="10"/>
          </p:nvPr>
        </p:nvSpPr>
        <p:spPr/>
        <p:txBody>
          <a:bodyPr/>
          <a:lstStyle/>
          <a:p>
            <a:fld id="{CA953BDC-9EAE-49FE-9892-958C9F845175}" type="datetimeFigureOut">
              <a:rPr lang="de-DE" smtClean="0"/>
              <a:t>15.03.2021</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957811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de-D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7" name="Tijdelijke aanduiding voor datum 6"/>
          <p:cNvSpPr>
            <a:spLocks noGrp="1"/>
          </p:cNvSpPr>
          <p:nvPr>
            <p:ph type="dt" sz="half" idx="10"/>
          </p:nvPr>
        </p:nvSpPr>
        <p:spPr/>
        <p:txBody>
          <a:bodyPr/>
          <a:lstStyle/>
          <a:p>
            <a:fld id="{CA953BDC-9EAE-49FE-9892-958C9F845175}" type="datetimeFigureOut">
              <a:rPr lang="de-DE" smtClean="0"/>
              <a:t>15.03.2021</a:t>
            </a:fld>
            <a:endParaRPr lang="de-DE"/>
          </a:p>
        </p:txBody>
      </p:sp>
      <p:sp>
        <p:nvSpPr>
          <p:cNvPr id="8" name="Tijdelijke aanduiding voor voettekst 7"/>
          <p:cNvSpPr>
            <a:spLocks noGrp="1"/>
          </p:cNvSpPr>
          <p:nvPr>
            <p:ph type="ftr" sz="quarter" idx="11"/>
          </p:nvPr>
        </p:nvSpPr>
        <p:spPr/>
        <p:txBody>
          <a:bodyPr/>
          <a:lstStyle/>
          <a:p>
            <a:endParaRPr lang="de-DE"/>
          </a:p>
        </p:txBody>
      </p:sp>
      <p:sp>
        <p:nvSpPr>
          <p:cNvPr id="9" name="Tijdelijke aanduiding voor dianummer 8"/>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148315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datum 2"/>
          <p:cNvSpPr>
            <a:spLocks noGrp="1"/>
          </p:cNvSpPr>
          <p:nvPr>
            <p:ph type="dt" sz="half" idx="10"/>
          </p:nvPr>
        </p:nvSpPr>
        <p:spPr/>
        <p:txBody>
          <a:bodyPr/>
          <a:lstStyle/>
          <a:p>
            <a:fld id="{CA953BDC-9EAE-49FE-9892-958C9F845175}" type="datetimeFigureOut">
              <a:rPr lang="de-DE" smtClean="0"/>
              <a:t>15.03.2021</a:t>
            </a:fld>
            <a:endParaRPr lang="de-DE"/>
          </a:p>
        </p:txBody>
      </p:sp>
      <p:sp>
        <p:nvSpPr>
          <p:cNvPr id="4" name="Tijdelijke aanduiding voor voettekst 3"/>
          <p:cNvSpPr>
            <a:spLocks noGrp="1"/>
          </p:cNvSpPr>
          <p:nvPr>
            <p:ph type="ftr" sz="quarter" idx="11"/>
          </p:nvPr>
        </p:nvSpPr>
        <p:spPr/>
        <p:txBody>
          <a:bodyPr/>
          <a:lstStyle/>
          <a:p>
            <a:endParaRPr lang="de-DE"/>
          </a:p>
        </p:txBody>
      </p:sp>
      <p:sp>
        <p:nvSpPr>
          <p:cNvPr id="5" name="Tijdelijke aanduiding voor dianummer 4"/>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937782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A953BDC-9EAE-49FE-9892-958C9F845175}" type="datetimeFigureOut">
              <a:rPr lang="de-DE" smtClean="0"/>
              <a:t>15.03.2021</a:t>
            </a:fld>
            <a:endParaRPr lang="de-DE"/>
          </a:p>
        </p:txBody>
      </p:sp>
      <p:sp>
        <p:nvSpPr>
          <p:cNvPr id="3" name="Tijdelijke aanduiding voor voettekst 2"/>
          <p:cNvSpPr>
            <a:spLocks noGrp="1"/>
          </p:cNvSpPr>
          <p:nvPr>
            <p:ph type="ftr" sz="quarter" idx="11"/>
          </p:nvPr>
        </p:nvSpPr>
        <p:spPr/>
        <p:txBody>
          <a:bodyPr/>
          <a:lstStyle/>
          <a:p>
            <a:endParaRPr lang="de-DE"/>
          </a:p>
        </p:txBody>
      </p:sp>
      <p:sp>
        <p:nvSpPr>
          <p:cNvPr id="4" name="Tijdelijke aanduiding voor dianummer 3"/>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349604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15.03.2021</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256838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15.03.2021</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84292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de-D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953BDC-9EAE-49FE-9892-958C9F845175}" type="datetimeFigureOut">
              <a:rPr lang="de-DE" smtClean="0"/>
              <a:t>15.03.2021</a:t>
            </a:fld>
            <a:endParaRPr lang="de-D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814C8-F66B-4915-9FEC-D62A1DED085F}" type="slidenum">
              <a:rPr lang="de-DE" smtClean="0"/>
              <a:t>‹nr.›</a:t>
            </a:fld>
            <a:endParaRPr lang="de-DE"/>
          </a:p>
        </p:txBody>
      </p:sp>
    </p:spTree>
    <p:extLst>
      <p:ext uri="{BB962C8B-B14F-4D97-AF65-F5344CB8AC3E}">
        <p14:creationId xmlns:p14="http://schemas.microsoft.com/office/powerpoint/2010/main" val="1710546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16E84C10-52A3-4099-A2BE-780B844EA1C4}"/>
              </a:ext>
            </a:extLst>
          </p:cNvPr>
          <p:cNvSpPr>
            <a:spLocks noGrp="1"/>
          </p:cNvSpPr>
          <p:nvPr>
            <p:ph type="ctrTitle"/>
          </p:nvPr>
        </p:nvSpPr>
        <p:spPr>
          <a:xfrm>
            <a:off x="438095" y="1333500"/>
            <a:ext cx="11296650" cy="1908205"/>
          </a:xfrm>
        </p:spPr>
        <p:txBody>
          <a:bodyPr>
            <a:normAutofit/>
          </a:bodyPr>
          <a:lstStyle/>
          <a:p>
            <a:r>
              <a:rPr lang="nl-NL" sz="9600" dirty="0">
                <a:solidFill>
                  <a:srgbClr val="1F3864"/>
                </a:solidFill>
                <a:latin typeface="Georgia"/>
                <a:cs typeface="Calibri Light"/>
              </a:rPr>
              <a:t>Jaar verslag 2020</a:t>
            </a:r>
          </a:p>
        </p:txBody>
      </p:sp>
    </p:spTree>
    <p:extLst>
      <p:ext uri="{BB962C8B-B14F-4D97-AF65-F5344CB8AC3E}">
        <p14:creationId xmlns:p14="http://schemas.microsoft.com/office/powerpoint/2010/main" val="3351439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169AED80-E7A2-4967-8028-04B56655F6D5}"/>
              </a:ext>
            </a:extLst>
          </p:cNvPr>
          <p:cNvSpPr txBox="1"/>
          <p:nvPr/>
        </p:nvSpPr>
        <p:spPr>
          <a:xfrm>
            <a:off x="7266667" y="266700"/>
            <a:ext cx="2743200" cy="107721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200" dirty="0">
                <a:solidFill>
                  <a:srgbClr val="1F3864"/>
                </a:solidFill>
              </a:rPr>
              <a:t>Maart </a:t>
            </a:r>
            <a:r>
              <a:rPr lang="nl-NL" sz="3200" dirty="0">
                <a:solidFill>
                  <a:srgbClr val="1F3864"/>
                </a:solidFill>
                <a:cs typeface="Calibri"/>
              </a:rPr>
              <a:t>2020</a:t>
            </a:r>
            <a:endParaRPr lang="en-US" sz="3200" dirty="0">
              <a:solidFill>
                <a:srgbClr val="1F3864"/>
              </a:solidFill>
              <a:cs typeface="Calibri"/>
            </a:endParaRPr>
          </a:p>
          <a:p>
            <a:pPr algn="ctr"/>
            <a:endParaRPr lang="nl-NL" sz="3200" dirty="0">
              <a:solidFill>
                <a:srgbClr val="1F3864"/>
              </a:solidFill>
              <a:cs typeface="Calibri"/>
            </a:endParaRPr>
          </a:p>
        </p:txBody>
      </p:sp>
      <p:sp>
        <p:nvSpPr>
          <p:cNvPr id="5" name="Tekstvak 4">
            <a:extLst>
              <a:ext uri="{FF2B5EF4-FFF2-40B4-BE49-F238E27FC236}">
                <a16:creationId xmlns:a16="http://schemas.microsoft.com/office/drawing/2014/main" id="{214A7F96-5838-4D07-9EE5-89CAE6AB8627}"/>
              </a:ext>
            </a:extLst>
          </p:cNvPr>
          <p:cNvSpPr txBox="1"/>
          <p:nvPr/>
        </p:nvSpPr>
        <p:spPr>
          <a:xfrm>
            <a:off x="-200352" y="1143000"/>
            <a:ext cx="12215891" cy="34163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5400" dirty="0">
                <a:solidFill>
                  <a:srgbClr val="1F3864"/>
                </a:solidFill>
              </a:rPr>
              <a:t>Finale LK turnen georganiseerd door Hosema gecanceld</a:t>
            </a:r>
          </a:p>
          <a:p>
            <a:pPr algn="ctr"/>
            <a:endParaRPr lang="nl-NL" sz="5400" dirty="0">
              <a:solidFill>
                <a:srgbClr val="1F3864"/>
              </a:solidFill>
              <a:cs typeface="Calibri"/>
            </a:endParaRPr>
          </a:p>
          <a:p>
            <a:pPr algn="ctr"/>
            <a:endParaRPr lang="nl-NL" sz="5400" dirty="0">
              <a:solidFill>
                <a:srgbClr val="1F3864"/>
              </a:solidFill>
              <a:cs typeface="Calibri"/>
            </a:endParaRPr>
          </a:p>
        </p:txBody>
      </p:sp>
      <p:pic>
        <p:nvPicPr>
          <p:cNvPr id="7" name="Afbeelding 6" descr="Afbeelding met tekst&#10;&#10;Automatisch gegenereerde beschrijving">
            <a:extLst>
              <a:ext uri="{FF2B5EF4-FFF2-40B4-BE49-F238E27FC236}">
                <a16:creationId xmlns:a16="http://schemas.microsoft.com/office/drawing/2014/main" id="{CEE4363C-80F8-4D6C-A4D9-E6A0690CA2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097" y="3094682"/>
            <a:ext cx="3988496" cy="3388997"/>
          </a:xfrm>
          <a:prstGeom prst="rect">
            <a:avLst/>
          </a:prstGeom>
        </p:spPr>
      </p:pic>
    </p:spTree>
    <p:extLst>
      <p:ext uri="{BB962C8B-B14F-4D97-AF65-F5344CB8AC3E}">
        <p14:creationId xmlns:p14="http://schemas.microsoft.com/office/powerpoint/2010/main" val="1015827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169AED80-E7A2-4967-8028-04B56655F6D5}"/>
              </a:ext>
            </a:extLst>
          </p:cNvPr>
          <p:cNvSpPr txBox="1"/>
          <p:nvPr/>
        </p:nvSpPr>
        <p:spPr>
          <a:xfrm>
            <a:off x="7266667" y="266700"/>
            <a:ext cx="2743200" cy="107721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200" dirty="0">
                <a:solidFill>
                  <a:srgbClr val="1F3864"/>
                </a:solidFill>
                <a:cs typeface="Calibri"/>
              </a:rPr>
              <a:t>Maart 2020</a:t>
            </a:r>
            <a:endParaRPr lang="en-US" sz="3200" dirty="0">
              <a:solidFill>
                <a:srgbClr val="1F3864"/>
              </a:solidFill>
              <a:cs typeface="Calibri"/>
            </a:endParaRPr>
          </a:p>
          <a:p>
            <a:pPr algn="ctr"/>
            <a:endParaRPr lang="nl-NL" sz="3200" dirty="0">
              <a:solidFill>
                <a:srgbClr val="1F3864"/>
              </a:solidFill>
              <a:cs typeface="Calibri"/>
            </a:endParaRPr>
          </a:p>
        </p:txBody>
      </p:sp>
      <p:sp>
        <p:nvSpPr>
          <p:cNvPr id="5" name="Tekstvak 4">
            <a:extLst>
              <a:ext uri="{FF2B5EF4-FFF2-40B4-BE49-F238E27FC236}">
                <a16:creationId xmlns:a16="http://schemas.microsoft.com/office/drawing/2014/main" id="{214A7F96-5838-4D07-9EE5-89CAE6AB8627}"/>
              </a:ext>
            </a:extLst>
          </p:cNvPr>
          <p:cNvSpPr txBox="1"/>
          <p:nvPr/>
        </p:nvSpPr>
        <p:spPr>
          <a:xfrm>
            <a:off x="580952" y="1336414"/>
            <a:ext cx="10465626"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5400" dirty="0">
                <a:solidFill>
                  <a:srgbClr val="1F3864"/>
                </a:solidFill>
              </a:rPr>
              <a:t>Tijd voor de grote schoonmaak</a:t>
            </a:r>
            <a:endParaRPr lang="nl-NL" dirty="0"/>
          </a:p>
        </p:txBody>
      </p:sp>
      <p:pic>
        <p:nvPicPr>
          <p:cNvPr id="6" name="92042711_245715546607198_5968373673638232064_n">
            <a:hlinkClick r:id="" action="ppaction://media"/>
            <a:extLst>
              <a:ext uri="{FF2B5EF4-FFF2-40B4-BE49-F238E27FC236}">
                <a16:creationId xmlns:a16="http://schemas.microsoft.com/office/drawing/2014/main" id="{C831C77A-2070-43B3-8221-130C685CA6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09814" y="2328112"/>
            <a:ext cx="2533680" cy="4484389"/>
          </a:xfrm>
          <a:prstGeom prst="rect">
            <a:avLst/>
          </a:prstGeom>
        </p:spPr>
      </p:pic>
      <p:pic>
        <p:nvPicPr>
          <p:cNvPr id="10" name="Afbeelding 9">
            <a:extLst>
              <a:ext uri="{FF2B5EF4-FFF2-40B4-BE49-F238E27FC236}">
                <a16:creationId xmlns:a16="http://schemas.microsoft.com/office/drawing/2014/main" id="{EC7565DE-AE60-4D8F-A920-CFE0C5D8C4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7898" y="2259744"/>
            <a:ext cx="2499957" cy="4444368"/>
          </a:xfrm>
          <a:prstGeom prst="rect">
            <a:avLst/>
          </a:prstGeom>
        </p:spPr>
      </p:pic>
    </p:spTree>
    <p:extLst>
      <p:ext uri="{BB962C8B-B14F-4D97-AF65-F5344CB8AC3E}">
        <p14:creationId xmlns:p14="http://schemas.microsoft.com/office/powerpoint/2010/main" val="236250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4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169AED80-E7A2-4967-8028-04B56655F6D5}"/>
              </a:ext>
            </a:extLst>
          </p:cNvPr>
          <p:cNvSpPr txBox="1"/>
          <p:nvPr/>
        </p:nvSpPr>
        <p:spPr>
          <a:xfrm>
            <a:off x="7266667" y="266700"/>
            <a:ext cx="2743200"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200" dirty="0">
                <a:solidFill>
                  <a:srgbClr val="1F3864"/>
                </a:solidFill>
              </a:rPr>
              <a:t>April </a:t>
            </a:r>
            <a:r>
              <a:rPr lang="nl-NL" sz="3200" dirty="0">
                <a:solidFill>
                  <a:srgbClr val="1F3864"/>
                </a:solidFill>
                <a:cs typeface="Calibri"/>
              </a:rPr>
              <a:t>2020</a:t>
            </a:r>
          </a:p>
        </p:txBody>
      </p:sp>
      <p:sp>
        <p:nvSpPr>
          <p:cNvPr id="5" name="Tekstvak 4">
            <a:extLst>
              <a:ext uri="{FF2B5EF4-FFF2-40B4-BE49-F238E27FC236}">
                <a16:creationId xmlns:a16="http://schemas.microsoft.com/office/drawing/2014/main" id="{214A7F96-5838-4D07-9EE5-89CAE6AB8627}"/>
              </a:ext>
            </a:extLst>
          </p:cNvPr>
          <p:cNvSpPr txBox="1"/>
          <p:nvPr/>
        </p:nvSpPr>
        <p:spPr>
          <a:xfrm>
            <a:off x="333333" y="1371600"/>
            <a:ext cx="9189719"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5400" dirty="0">
                <a:solidFill>
                  <a:srgbClr val="1F3864"/>
                </a:solidFill>
              </a:rPr>
              <a:t>Het “nieuwe” vergaderen</a:t>
            </a:r>
            <a:endParaRPr lang="nl-NL" dirty="0"/>
          </a:p>
        </p:txBody>
      </p:sp>
      <p:pic>
        <p:nvPicPr>
          <p:cNvPr id="7" name="Afbeelding 6" descr="Afbeelding met tekst, scherm, elektronica, computer&#10;&#10;Automatisch gegenereerde beschrijving">
            <a:extLst>
              <a:ext uri="{FF2B5EF4-FFF2-40B4-BE49-F238E27FC236}">
                <a16:creationId xmlns:a16="http://schemas.microsoft.com/office/drawing/2014/main" id="{C9B67D90-076A-414F-B3DA-8EAA4BDD7F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56263" y="2294930"/>
            <a:ext cx="4751462" cy="3563597"/>
          </a:xfrm>
          <a:prstGeom prst="rect">
            <a:avLst/>
          </a:prstGeom>
        </p:spPr>
      </p:pic>
      <p:pic>
        <p:nvPicPr>
          <p:cNvPr id="9" name="Afbeelding 8" descr="Afbeelding met tekst, computer, elektronica, binnen&#10;&#10;Automatisch gegenereerde beschrijving">
            <a:extLst>
              <a:ext uri="{FF2B5EF4-FFF2-40B4-BE49-F238E27FC236}">
                <a16:creationId xmlns:a16="http://schemas.microsoft.com/office/drawing/2014/main" id="{994BB3A2-B156-42E0-8AE9-B1C8F0A830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730" y="3097418"/>
            <a:ext cx="4751462" cy="3563597"/>
          </a:xfrm>
          <a:prstGeom prst="rect">
            <a:avLst/>
          </a:prstGeom>
        </p:spPr>
      </p:pic>
    </p:spTree>
    <p:extLst>
      <p:ext uri="{BB962C8B-B14F-4D97-AF65-F5344CB8AC3E}">
        <p14:creationId xmlns:p14="http://schemas.microsoft.com/office/powerpoint/2010/main" val="3685435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169AED80-E7A2-4967-8028-04B56655F6D5}"/>
              </a:ext>
            </a:extLst>
          </p:cNvPr>
          <p:cNvSpPr txBox="1"/>
          <p:nvPr/>
        </p:nvSpPr>
        <p:spPr>
          <a:xfrm>
            <a:off x="7266667" y="266700"/>
            <a:ext cx="2743200"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200" dirty="0">
                <a:solidFill>
                  <a:srgbClr val="1F3864"/>
                </a:solidFill>
              </a:rPr>
              <a:t>April/Mei </a:t>
            </a:r>
            <a:r>
              <a:rPr lang="nl-NL" sz="3200" dirty="0">
                <a:solidFill>
                  <a:srgbClr val="1F3864"/>
                </a:solidFill>
                <a:cs typeface="Calibri"/>
              </a:rPr>
              <a:t>2020</a:t>
            </a:r>
          </a:p>
        </p:txBody>
      </p:sp>
      <p:sp>
        <p:nvSpPr>
          <p:cNvPr id="5" name="Tekstvak 4">
            <a:extLst>
              <a:ext uri="{FF2B5EF4-FFF2-40B4-BE49-F238E27FC236}">
                <a16:creationId xmlns:a16="http://schemas.microsoft.com/office/drawing/2014/main" id="{214A7F96-5838-4D07-9EE5-89CAE6AB8627}"/>
              </a:ext>
            </a:extLst>
          </p:cNvPr>
          <p:cNvSpPr txBox="1"/>
          <p:nvPr/>
        </p:nvSpPr>
        <p:spPr>
          <a:xfrm>
            <a:off x="1071818" y="1183634"/>
            <a:ext cx="9189719"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5400" dirty="0">
                <a:solidFill>
                  <a:srgbClr val="1F3864"/>
                </a:solidFill>
              </a:rPr>
              <a:t>We mogen weer (buiten)trainen</a:t>
            </a:r>
            <a:endParaRPr lang="nl-NL" sz="5400" dirty="0">
              <a:solidFill>
                <a:srgbClr val="1F3864"/>
              </a:solidFill>
              <a:cs typeface="Calibri"/>
            </a:endParaRPr>
          </a:p>
        </p:txBody>
      </p:sp>
      <p:pic>
        <p:nvPicPr>
          <p:cNvPr id="9" name="Editor[2]">
            <a:hlinkClick r:id="" action="ppaction://media"/>
            <a:extLst>
              <a:ext uri="{FF2B5EF4-FFF2-40B4-BE49-F238E27FC236}">
                <a16:creationId xmlns:a16="http://schemas.microsoft.com/office/drawing/2014/main" id="{2492647B-543E-4798-9DD0-972A40B3208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6416" y="2325383"/>
            <a:ext cx="7583852" cy="4265917"/>
          </a:xfrm>
          <a:prstGeom prst="rect">
            <a:avLst/>
          </a:prstGeom>
        </p:spPr>
      </p:pic>
    </p:spTree>
    <p:extLst>
      <p:ext uri="{BB962C8B-B14F-4D97-AF65-F5344CB8AC3E}">
        <p14:creationId xmlns:p14="http://schemas.microsoft.com/office/powerpoint/2010/main" val="391646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169AED80-E7A2-4967-8028-04B56655F6D5}"/>
              </a:ext>
            </a:extLst>
          </p:cNvPr>
          <p:cNvSpPr txBox="1"/>
          <p:nvPr/>
        </p:nvSpPr>
        <p:spPr>
          <a:xfrm>
            <a:off x="7266666" y="266700"/>
            <a:ext cx="3790023"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200" dirty="0">
                <a:solidFill>
                  <a:srgbClr val="1F3864"/>
                </a:solidFill>
              </a:rPr>
              <a:t>Juli </a:t>
            </a:r>
            <a:r>
              <a:rPr lang="nl-NL" sz="3200" dirty="0">
                <a:solidFill>
                  <a:srgbClr val="1F3864"/>
                </a:solidFill>
                <a:cs typeface="Calibri"/>
              </a:rPr>
              <a:t>2020</a:t>
            </a:r>
          </a:p>
        </p:txBody>
      </p:sp>
      <p:sp>
        <p:nvSpPr>
          <p:cNvPr id="5" name="Tekstvak 4">
            <a:extLst>
              <a:ext uri="{FF2B5EF4-FFF2-40B4-BE49-F238E27FC236}">
                <a16:creationId xmlns:a16="http://schemas.microsoft.com/office/drawing/2014/main" id="{214A7F96-5838-4D07-9EE5-89CAE6AB8627}"/>
              </a:ext>
            </a:extLst>
          </p:cNvPr>
          <p:cNvSpPr txBox="1"/>
          <p:nvPr/>
        </p:nvSpPr>
        <p:spPr>
          <a:xfrm>
            <a:off x="-47619" y="1304925"/>
            <a:ext cx="11288585"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5400" dirty="0">
                <a:solidFill>
                  <a:srgbClr val="1F3864"/>
                </a:solidFill>
              </a:rPr>
              <a:t>Een lekkere seizoen afsluiting</a:t>
            </a:r>
            <a:endParaRPr lang="nl-NL" sz="5400" dirty="0">
              <a:solidFill>
                <a:srgbClr val="1F3864"/>
              </a:solidFill>
              <a:cs typeface="Calibri"/>
            </a:endParaRPr>
          </a:p>
        </p:txBody>
      </p:sp>
      <p:pic>
        <p:nvPicPr>
          <p:cNvPr id="9" name="Afbeelding 8">
            <a:extLst>
              <a:ext uri="{FF2B5EF4-FFF2-40B4-BE49-F238E27FC236}">
                <a16:creationId xmlns:a16="http://schemas.microsoft.com/office/drawing/2014/main" id="{08FFE1F5-237F-4A28-8211-B119CF8EC6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813" y="2357496"/>
            <a:ext cx="5436066" cy="4077050"/>
          </a:xfrm>
          <a:prstGeom prst="rect">
            <a:avLst/>
          </a:prstGeom>
        </p:spPr>
      </p:pic>
      <p:pic>
        <p:nvPicPr>
          <p:cNvPr id="11" name="Afbeelding 10">
            <a:extLst>
              <a:ext uri="{FF2B5EF4-FFF2-40B4-BE49-F238E27FC236}">
                <a16:creationId xmlns:a16="http://schemas.microsoft.com/office/drawing/2014/main" id="{8A1A30FD-660E-4DD2-AF20-5FAA7731D4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50" y="2403446"/>
            <a:ext cx="5279472" cy="3959604"/>
          </a:xfrm>
          <a:prstGeom prst="rect">
            <a:avLst/>
          </a:prstGeom>
        </p:spPr>
      </p:pic>
    </p:spTree>
    <p:extLst>
      <p:ext uri="{BB962C8B-B14F-4D97-AF65-F5344CB8AC3E}">
        <p14:creationId xmlns:p14="http://schemas.microsoft.com/office/powerpoint/2010/main" val="3666259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169AED80-E7A2-4967-8028-04B56655F6D5}"/>
              </a:ext>
            </a:extLst>
          </p:cNvPr>
          <p:cNvSpPr txBox="1"/>
          <p:nvPr/>
        </p:nvSpPr>
        <p:spPr>
          <a:xfrm>
            <a:off x="7266667" y="266700"/>
            <a:ext cx="2743200" cy="107721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200" dirty="0">
                <a:solidFill>
                  <a:srgbClr val="1F3864"/>
                </a:solidFill>
              </a:rPr>
              <a:t>Augustus 2020</a:t>
            </a:r>
            <a:endParaRPr lang="en-US" sz="3200" dirty="0">
              <a:solidFill>
                <a:srgbClr val="1F3864"/>
              </a:solidFill>
              <a:cs typeface="Calibri"/>
            </a:endParaRPr>
          </a:p>
          <a:p>
            <a:pPr algn="ctr"/>
            <a:endParaRPr lang="nl-NL" sz="3200" dirty="0">
              <a:solidFill>
                <a:srgbClr val="1F3864"/>
              </a:solidFill>
              <a:cs typeface="Calibri"/>
            </a:endParaRPr>
          </a:p>
        </p:txBody>
      </p:sp>
      <p:sp>
        <p:nvSpPr>
          <p:cNvPr id="5" name="Tekstvak 4">
            <a:extLst>
              <a:ext uri="{FF2B5EF4-FFF2-40B4-BE49-F238E27FC236}">
                <a16:creationId xmlns:a16="http://schemas.microsoft.com/office/drawing/2014/main" id="{214A7F96-5838-4D07-9EE5-89CAE6AB8627}"/>
              </a:ext>
            </a:extLst>
          </p:cNvPr>
          <p:cNvSpPr txBox="1"/>
          <p:nvPr/>
        </p:nvSpPr>
        <p:spPr>
          <a:xfrm>
            <a:off x="1501140" y="1102612"/>
            <a:ext cx="9189719"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5400" dirty="0">
                <a:solidFill>
                  <a:schemeClr val="accent5">
                    <a:lumMod val="50000"/>
                  </a:schemeClr>
                </a:solidFill>
              </a:rPr>
              <a:t>Het kader is goed gestart!</a:t>
            </a:r>
            <a:endParaRPr lang="nl-NL" dirty="0">
              <a:solidFill>
                <a:schemeClr val="accent5">
                  <a:lumMod val="50000"/>
                </a:schemeClr>
              </a:solidFill>
              <a:cs typeface="Calibri"/>
            </a:endParaRPr>
          </a:p>
        </p:txBody>
      </p:sp>
      <p:pic>
        <p:nvPicPr>
          <p:cNvPr id="6" name="Afbeelding 5" descr="Afbeelding met binnen, persoon, vloer, plafond&#10;&#10;Automatisch gegenereerde beschrijving">
            <a:extLst>
              <a:ext uri="{FF2B5EF4-FFF2-40B4-BE49-F238E27FC236}">
                <a16:creationId xmlns:a16="http://schemas.microsoft.com/office/drawing/2014/main" id="{4DC7520E-DA50-4D3E-8861-74831A46A2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987" y="2025942"/>
            <a:ext cx="6252594" cy="4689446"/>
          </a:xfrm>
          <a:prstGeom prst="rect">
            <a:avLst/>
          </a:prstGeom>
        </p:spPr>
      </p:pic>
      <p:sp>
        <p:nvSpPr>
          <p:cNvPr id="8" name="Tekstvak 7">
            <a:extLst>
              <a:ext uri="{FF2B5EF4-FFF2-40B4-BE49-F238E27FC236}">
                <a16:creationId xmlns:a16="http://schemas.microsoft.com/office/drawing/2014/main" id="{08EB4172-232F-4199-9242-1D8A9656FC80}"/>
              </a:ext>
            </a:extLst>
          </p:cNvPr>
          <p:cNvSpPr txBox="1"/>
          <p:nvPr/>
        </p:nvSpPr>
        <p:spPr>
          <a:xfrm>
            <a:off x="6862194" y="2025942"/>
            <a:ext cx="4697835" cy="4093428"/>
          </a:xfrm>
          <a:prstGeom prst="rect">
            <a:avLst/>
          </a:prstGeom>
          <a:noFill/>
        </p:spPr>
        <p:txBody>
          <a:bodyPr wrap="square" rtlCol="0">
            <a:spAutoFit/>
          </a:bodyPr>
          <a:lstStyle/>
          <a:p>
            <a:r>
              <a:rPr lang="nl-NL" sz="2600" dirty="0">
                <a:solidFill>
                  <a:schemeClr val="accent5">
                    <a:lumMod val="50000"/>
                  </a:schemeClr>
                </a:solidFill>
              </a:rPr>
              <a:t>Zaterdag 22 augustus verzorgde onze sportconsulent Chantal een workshop over het geven van videofeedback aan de trainers en trainsters van Hosema. Na een korte uitleg ging iedereen aan de slag. Ze leerden twee verschillende vormen van feedback geven aan leerlingen via video.</a:t>
            </a:r>
          </a:p>
        </p:txBody>
      </p:sp>
    </p:spTree>
    <p:extLst>
      <p:ext uri="{BB962C8B-B14F-4D97-AF65-F5344CB8AC3E}">
        <p14:creationId xmlns:p14="http://schemas.microsoft.com/office/powerpoint/2010/main" val="2929598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169AED80-E7A2-4967-8028-04B56655F6D5}"/>
              </a:ext>
            </a:extLst>
          </p:cNvPr>
          <p:cNvSpPr txBox="1"/>
          <p:nvPr/>
        </p:nvSpPr>
        <p:spPr>
          <a:xfrm>
            <a:off x="7266666" y="266700"/>
            <a:ext cx="3790023"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200" dirty="0">
                <a:solidFill>
                  <a:srgbClr val="1F3864"/>
                </a:solidFill>
              </a:rPr>
              <a:t>September </a:t>
            </a:r>
            <a:r>
              <a:rPr lang="nl-NL" sz="3200" dirty="0">
                <a:solidFill>
                  <a:srgbClr val="1F3864"/>
                </a:solidFill>
                <a:cs typeface="Calibri"/>
              </a:rPr>
              <a:t>2020</a:t>
            </a:r>
          </a:p>
        </p:txBody>
      </p:sp>
      <p:sp>
        <p:nvSpPr>
          <p:cNvPr id="5" name="Tekstvak 4">
            <a:extLst>
              <a:ext uri="{FF2B5EF4-FFF2-40B4-BE49-F238E27FC236}">
                <a16:creationId xmlns:a16="http://schemas.microsoft.com/office/drawing/2014/main" id="{214A7F96-5838-4D07-9EE5-89CAE6AB8627}"/>
              </a:ext>
            </a:extLst>
          </p:cNvPr>
          <p:cNvSpPr txBox="1"/>
          <p:nvPr/>
        </p:nvSpPr>
        <p:spPr>
          <a:xfrm>
            <a:off x="-47619" y="1304925"/>
            <a:ext cx="11288585"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5400" dirty="0">
                <a:solidFill>
                  <a:srgbClr val="1F3864"/>
                </a:solidFill>
              </a:rPr>
              <a:t>Interview</a:t>
            </a:r>
            <a:endParaRPr lang="nl-NL" sz="5400" dirty="0">
              <a:solidFill>
                <a:srgbClr val="1F3864"/>
              </a:solidFill>
              <a:cs typeface="Calibri"/>
            </a:endParaRPr>
          </a:p>
        </p:txBody>
      </p:sp>
      <p:sp>
        <p:nvSpPr>
          <p:cNvPr id="2" name="Tekstvak 1">
            <a:extLst>
              <a:ext uri="{FF2B5EF4-FFF2-40B4-BE49-F238E27FC236}">
                <a16:creationId xmlns:a16="http://schemas.microsoft.com/office/drawing/2014/main" id="{0601FAFB-2A5D-4348-AD7C-658C215C9315}"/>
              </a:ext>
            </a:extLst>
          </p:cNvPr>
          <p:cNvSpPr txBox="1"/>
          <p:nvPr/>
        </p:nvSpPr>
        <p:spPr>
          <a:xfrm>
            <a:off x="4093625" y="2292466"/>
            <a:ext cx="5419489" cy="304698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3200" dirty="0">
                <a:solidFill>
                  <a:schemeClr val="accent5">
                    <a:lumMod val="50000"/>
                  </a:schemeClr>
                </a:solidFill>
              </a:rPr>
              <a:t>Voorzitter Bianca word geïnterviewd over het definitieve besluit van de gemeente </a:t>
            </a:r>
            <a:r>
              <a:rPr lang="nl-NL" sz="3200" dirty="0" err="1">
                <a:solidFill>
                  <a:schemeClr val="accent5">
                    <a:lumMod val="50000"/>
                  </a:schemeClr>
                </a:solidFill>
              </a:rPr>
              <a:t>mbt</a:t>
            </a:r>
            <a:r>
              <a:rPr lang="nl-NL" sz="3200" dirty="0">
                <a:solidFill>
                  <a:schemeClr val="accent5">
                    <a:lumMod val="50000"/>
                  </a:schemeClr>
                </a:solidFill>
              </a:rPr>
              <a:t> kwijtschelding van de huur van de accommodatie tijdens Corona. </a:t>
            </a:r>
            <a:endParaRPr lang="nl-NL" sz="3200" dirty="0">
              <a:solidFill>
                <a:schemeClr val="accent5">
                  <a:lumMod val="50000"/>
                </a:schemeClr>
              </a:solidFill>
              <a:cs typeface="Calibri"/>
            </a:endParaRPr>
          </a:p>
        </p:txBody>
      </p:sp>
      <p:pic>
        <p:nvPicPr>
          <p:cNvPr id="7" name="Afbeelding 6">
            <a:extLst>
              <a:ext uri="{FF2B5EF4-FFF2-40B4-BE49-F238E27FC236}">
                <a16:creationId xmlns:a16="http://schemas.microsoft.com/office/drawing/2014/main" id="{2AE56791-C1E3-4AAF-B220-028F71BEB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48" y="2228255"/>
            <a:ext cx="3388278" cy="4517704"/>
          </a:xfrm>
          <a:prstGeom prst="rect">
            <a:avLst/>
          </a:prstGeom>
        </p:spPr>
      </p:pic>
    </p:spTree>
    <p:extLst>
      <p:ext uri="{BB962C8B-B14F-4D97-AF65-F5344CB8AC3E}">
        <p14:creationId xmlns:p14="http://schemas.microsoft.com/office/powerpoint/2010/main" val="37540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169AED80-E7A2-4967-8028-04B56655F6D5}"/>
              </a:ext>
            </a:extLst>
          </p:cNvPr>
          <p:cNvSpPr txBox="1"/>
          <p:nvPr/>
        </p:nvSpPr>
        <p:spPr>
          <a:xfrm>
            <a:off x="7266666" y="266700"/>
            <a:ext cx="3287389"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200" dirty="0">
                <a:solidFill>
                  <a:srgbClr val="1F3864"/>
                </a:solidFill>
                <a:cs typeface="Calibri"/>
              </a:rPr>
              <a:t>September 2020</a:t>
            </a:r>
            <a:endParaRPr lang="en-US" sz="3200" dirty="0">
              <a:solidFill>
                <a:srgbClr val="1F3864"/>
              </a:solidFill>
              <a:cs typeface="Calibri"/>
            </a:endParaRPr>
          </a:p>
        </p:txBody>
      </p:sp>
      <p:sp>
        <p:nvSpPr>
          <p:cNvPr id="5" name="Tekstvak 4">
            <a:extLst>
              <a:ext uri="{FF2B5EF4-FFF2-40B4-BE49-F238E27FC236}">
                <a16:creationId xmlns:a16="http://schemas.microsoft.com/office/drawing/2014/main" id="{214A7F96-5838-4D07-9EE5-89CAE6AB8627}"/>
              </a:ext>
            </a:extLst>
          </p:cNvPr>
          <p:cNvSpPr txBox="1"/>
          <p:nvPr/>
        </p:nvSpPr>
        <p:spPr>
          <a:xfrm>
            <a:off x="136922" y="1359583"/>
            <a:ext cx="11334043"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5400" dirty="0">
                <a:solidFill>
                  <a:schemeClr val="accent5">
                    <a:lumMod val="50000"/>
                  </a:schemeClr>
                </a:solidFill>
                <a:effectLst/>
                <a:latin typeface="Arial" panose="020B0604020202020204" pitchFamily="34" charset="0"/>
              </a:rPr>
              <a:t>Plus </a:t>
            </a:r>
            <a:r>
              <a:rPr lang="fr-FR" sz="5400" dirty="0" err="1">
                <a:solidFill>
                  <a:schemeClr val="accent5">
                    <a:lumMod val="50000"/>
                  </a:schemeClr>
                </a:solidFill>
                <a:effectLst/>
                <a:latin typeface="Arial" panose="020B0604020202020204" pitchFamily="34" charset="0"/>
              </a:rPr>
              <a:t>Lucassen</a:t>
            </a:r>
            <a:r>
              <a:rPr lang="fr-FR" sz="5400" dirty="0">
                <a:solidFill>
                  <a:schemeClr val="accent5">
                    <a:lumMod val="50000"/>
                  </a:schemeClr>
                </a:solidFill>
                <a:effectLst/>
                <a:latin typeface="Arial" panose="020B0604020202020204" pitchFamily="34" charset="0"/>
              </a:rPr>
              <a:t> Horst –sponsor </a:t>
            </a:r>
            <a:r>
              <a:rPr lang="fr-FR" sz="5400" dirty="0" err="1">
                <a:solidFill>
                  <a:schemeClr val="accent5">
                    <a:lumMod val="50000"/>
                  </a:schemeClr>
                </a:solidFill>
                <a:effectLst/>
                <a:latin typeface="Arial" panose="020B0604020202020204" pitchFamily="34" charset="0"/>
              </a:rPr>
              <a:t>actie</a:t>
            </a:r>
            <a:endParaRPr lang="nl-NL" dirty="0">
              <a:solidFill>
                <a:schemeClr val="accent5">
                  <a:lumMod val="50000"/>
                </a:schemeClr>
              </a:solidFill>
            </a:endParaRPr>
          </a:p>
        </p:txBody>
      </p:sp>
      <p:sp>
        <p:nvSpPr>
          <p:cNvPr id="2" name="Tekstvak 1">
            <a:extLst>
              <a:ext uri="{FF2B5EF4-FFF2-40B4-BE49-F238E27FC236}">
                <a16:creationId xmlns:a16="http://schemas.microsoft.com/office/drawing/2014/main" id="{0601FAFB-2A5D-4348-AD7C-658C215C9315}"/>
              </a:ext>
            </a:extLst>
          </p:cNvPr>
          <p:cNvSpPr txBox="1"/>
          <p:nvPr/>
        </p:nvSpPr>
        <p:spPr>
          <a:xfrm>
            <a:off x="3385505" y="3134328"/>
            <a:ext cx="6980544" cy="233910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6600" dirty="0">
                <a:solidFill>
                  <a:schemeClr val="accent5">
                    <a:lumMod val="50000"/>
                  </a:schemeClr>
                </a:solidFill>
                <a:effectLst/>
                <a:latin typeface="Arial" panose="020B0604020202020204" pitchFamily="34" charset="0"/>
              </a:rPr>
              <a:t>210.000 muntjes </a:t>
            </a:r>
          </a:p>
          <a:p>
            <a:pPr algn="ctr"/>
            <a:r>
              <a:rPr lang="nl-NL" sz="8000" dirty="0">
                <a:solidFill>
                  <a:schemeClr val="accent5">
                    <a:lumMod val="50000"/>
                  </a:schemeClr>
                </a:solidFill>
                <a:effectLst/>
                <a:latin typeface="Arial" panose="020B0604020202020204" pitchFamily="34" charset="0"/>
              </a:rPr>
              <a:t>€ 169,-</a:t>
            </a:r>
            <a:endParaRPr lang="nl-NL" sz="8000" dirty="0">
              <a:solidFill>
                <a:schemeClr val="accent5">
                  <a:lumMod val="50000"/>
                </a:schemeClr>
              </a:solidFill>
              <a:cs typeface="Calibri"/>
            </a:endParaRPr>
          </a:p>
        </p:txBody>
      </p:sp>
      <p:pic>
        <p:nvPicPr>
          <p:cNvPr id="7" name="Afbeelding 6" descr="Afbeelding met tekst, gras&#10;&#10;Automatisch gegenereerde beschrijving">
            <a:extLst>
              <a:ext uri="{FF2B5EF4-FFF2-40B4-BE49-F238E27FC236}">
                <a16:creationId xmlns:a16="http://schemas.microsoft.com/office/drawing/2014/main" id="{A4B2A2C7-607D-4073-AF2E-E8C2303CB2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481" y="2210998"/>
            <a:ext cx="3127120" cy="4493178"/>
          </a:xfrm>
          <a:prstGeom prst="rect">
            <a:avLst/>
          </a:prstGeom>
        </p:spPr>
      </p:pic>
    </p:spTree>
    <p:extLst>
      <p:ext uri="{BB962C8B-B14F-4D97-AF65-F5344CB8AC3E}">
        <p14:creationId xmlns:p14="http://schemas.microsoft.com/office/powerpoint/2010/main" val="100704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169AED80-E7A2-4967-8028-04B56655F6D5}"/>
              </a:ext>
            </a:extLst>
          </p:cNvPr>
          <p:cNvSpPr txBox="1"/>
          <p:nvPr/>
        </p:nvSpPr>
        <p:spPr>
          <a:xfrm>
            <a:off x="7265988" y="266700"/>
            <a:ext cx="4183379" cy="58420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200" dirty="0">
                <a:solidFill>
                  <a:srgbClr val="1F3864"/>
                </a:solidFill>
              </a:rPr>
              <a:t>December 2020</a:t>
            </a:r>
            <a:endParaRPr lang="en-US" sz="3200" dirty="0">
              <a:solidFill>
                <a:srgbClr val="1F3864"/>
              </a:solidFill>
              <a:cs typeface="Calibri"/>
            </a:endParaRPr>
          </a:p>
        </p:txBody>
      </p:sp>
      <p:sp>
        <p:nvSpPr>
          <p:cNvPr id="5" name="Tekstvak 4">
            <a:extLst>
              <a:ext uri="{FF2B5EF4-FFF2-40B4-BE49-F238E27FC236}">
                <a16:creationId xmlns:a16="http://schemas.microsoft.com/office/drawing/2014/main" id="{214A7F96-5838-4D07-9EE5-89CAE6AB8627}"/>
              </a:ext>
            </a:extLst>
          </p:cNvPr>
          <p:cNvSpPr txBox="1"/>
          <p:nvPr/>
        </p:nvSpPr>
        <p:spPr>
          <a:xfrm>
            <a:off x="1390650" y="1362075"/>
            <a:ext cx="9189719"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5400" dirty="0">
                <a:solidFill>
                  <a:srgbClr val="1F3864"/>
                </a:solidFill>
              </a:rPr>
              <a:t>Pietengym bij Hosema</a:t>
            </a:r>
            <a:r>
              <a:rPr lang="nl-NL" sz="5400" dirty="0">
                <a:solidFill>
                  <a:srgbClr val="1F3864"/>
                </a:solidFill>
                <a:cs typeface="Calibri"/>
              </a:rPr>
              <a:t>!</a:t>
            </a:r>
            <a:endParaRPr lang="nl-NL" dirty="0"/>
          </a:p>
        </p:txBody>
      </p:sp>
      <p:pic>
        <p:nvPicPr>
          <p:cNvPr id="6" name="Afbeelding 5" descr="Afbeelding met binnen, plafond, vloer, sport&#10;&#10;Automatisch gegenereerde beschrijving">
            <a:extLst>
              <a:ext uri="{FF2B5EF4-FFF2-40B4-BE49-F238E27FC236}">
                <a16:creationId xmlns:a16="http://schemas.microsoft.com/office/drawing/2014/main" id="{84A558D5-DA53-4E56-9A0D-33E29753C0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574" y="2502030"/>
            <a:ext cx="3105849" cy="4141132"/>
          </a:xfrm>
          <a:prstGeom prst="rect">
            <a:avLst/>
          </a:prstGeom>
        </p:spPr>
      </p:pic>
      <p:pic>
        <p:nvPicPr>
          <p:cNvPr id="9" name="Afbeelding 8" descr="Afbeelding met tekst, blauw&#10;&#10;Automatisch gegenereerde beschrijving">
            <a:extLst>
              <a:ext uri="{FF2B5EF4-FFF2-40B4-BE49-F238E27FC236}">
                <a16:creationId xmlns:a16="http://schemas.microsoft.com/office/drawing/2014/main" id="{28DF8D63-4EA0-4071-993F-9B0E65B8BF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845995" y="2338128"/>
            <a:ext cx="2750715" cy="3667620"/>
          </a:xfrm>
          <a:prstGeom prst="rect">
            <a:avLst/>
          </a:prstGeom>
        </p:spPr>
      </p:pic>
    </p:spTree>
    <p:extLst>
      <p:ext uri="{BB962C8B-B14F-4D97-AF65-F5344CB8AC3E}">
        <p14:creationId xmlns:p14="http://schemas.microsoft.com/office/powerpoint/2010/main" val="1854869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169AED80-E7A2-4967-8028-04B56655F6D5}"/>
              </a:ext>
            </a:extLst>
          </p:cNvPr>
          <p:cNvSpPr txBox="1"/>
          <p:nvPr/>
        </p:nvSpPr>
        <p:spPr>
          <a:xfrm>
            <a:off x="7265988" y="266700"/>
            <a:ext cx="3867911"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200" dirty="0">
                <a:solidFill>
                  <a:srgbClr val="1F3864"/>
                </a:solidFill>
              </a:rPr>
              <a:t>December 2020</a:t>
            </a:r>
            <a:endParaRPr lang="en-US" sz="3200" dirty="0">
              <a:solidFill>
                <a:srgbClr val="1F3864"/>
              </a:solidFill>
              <a:cs typeface="Calibri"/>
            </a:endParaRPr>
          </a:p>
        </p:txBody>
      </p:sp>
      <p:sp>
        <p:nvSpPr>
          <p:cNvPr id="5" name="Tekstvak 4">
            <a:extLst>
              <a:ext uri="{FF2B5EF4-FFF2-40B4-BE49-F238E27FC236}">
                <a16:creationId xmlns:a16="http://schemas.microsoft.com/office/drawing/2014/main" id="{214A7F96-5838-4D07-9EE5-89CAE6AB8627}"/>
              </a:ext>
            </a:extLst>
          </p:cNvPr>
          <p:cNvSpPr txBox="1"/>
          <p:nvPr/>
        </p:nvSpPr>
        <p:spPr>
          <a:xfrm>
            <a:off x="-165892" y="1493021"/>
            <a:ext cx="11617256"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5400" dirty="0">
                <a:solidFill>
                  <a:srgbClr val="1F3864"/>
                </a:solidFill>
              </a:rPr>
              <a:t>Hosema ondertekend sportakkoord</a:t>
            </a:r>
            <a:r>
              <a:rPr lang="nl-NL" sz="5400" dirty="0">
                <a:solidFill>
                  <a:srgbClr val="1F3864"/>
                </a:solidFill>
                <a:cs typeface="Calibri"/>
              </a:rPr>
              <a:t>!</a:t>
            </a:r>
            <a:endParaRPr lang="nl-NL" dirty="0"/>
          </a:p>
        </p:txBody>
      </p:sp>
      <p:pic>
        <p:nvPicPr>
          <p:cNvPr id="7" name="Afbeelding 6">
            <a:extLst>
              <a:ext uri="{FF2B5EF4-FFF2-40B4-BE49-F238E27FC236}">
                <a16:creationId xmlns:a16="http://schemas.microsoft.com/office/drawing/2014/main" id="{0D826B48-FAD3-433C-813E-7E241BB12BCA}"/>
              </a:ext>
            </a:extLst>
          </p:cNvPr>
          <p:cNvPicPr>
            <a:picLocks noChangeAspect="1"/>
          </p:cNvPicPr>
          <p:nvPr/>
        </p:nvPicPr>
        <p:blipFill>
          <a:blip r:embed="rId2"/>
          <a:stretch>
            <a:fillRect/>
          </a:stretch>
        </p:blipFill>
        <p:spPr>
          <a:xfrm>
            <a:off x="836902" y="2706131"/>
            <a:ext cx="6939693" cy="3761982"/>
          </a:xfrm>
          <a:prstGeom prst="rect">
            <a:avLst/>
          </a:prstGeom>
        </p:spPr>
      </p:pic>
    </p:spTree>
    <p:extLst>
      <p:ext uri="{BB962C8B-B14F-4D97-AF65-F5344CB8AC3E}">
        <p14:creationId xmlns:p14="http://schemas.microsoft.com/office/powerpoint/2010/main" val="2836512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169AED80-E7A2-4967-8028-04B56655F6D5}"/>
              </a:ext>
            </a:extLst>
          </p:cNvPr>
          <p:cNvSpPr txBox="1"/>
          <p:nvPr/>
        </p:nvSpPr>
        <p:spPr>
          <a:xfrm>
            <a:off x="7266667" y="266700"/>
            <a:ext cx="2743200"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200" dirty="0">
                <a:solidFill>
                  <a:srgbClr val="1F3864"/>
                </a:solidFill>
                <a:cs typeface="Calibri"/>
              </a:rPr>
              <a:t>Januari 2020</a:t>
            </a:r>
          </a:p>
        </p:txBody>
      </p:sp>
      <p:sp>
        <p:nvSpPr>
          <p:cNvPr id="3" name="AutoShape 2" descr="uit1">
            <a:extLst>
              <a:ext uri="{FF2B5EF4-FFF2-40B4-BE49-F238E27FC236}">
                <a16:creationId xmlns:a16="http://schemas.microsoft.com/office/drawing/2014/main" id="{46823627-CD89-46D4-8D51-A8FE96F090D1}"/>
              </a:ext>
            </a:extLst>
          </p:cNvPr>
          <p:cNvSpPr>
            <a:spLocks noChangeAspect="1" noChangeArrowheads="1"/>
          </p:cNvSpPr>
          <p:nvPr/>
        </p:nvSpPr>
        <p:spPr bwMode="auto">
          <a:xfrm>
            <a:off x="3357563" y="681038"/>
            <a:ext cx="5476875" cy="5495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7" name="AutoShape 4" descr="uit1">
            <a:extLst>
              <a:ext uri="{FF2B5EF4-FFF2-40B4-BE49-F238E27FC236}">
                <a16:creationId xmlns:a16="http://schemas.microsoft.com/office/drawing/2014/main" id="{6E78E5F3-30BA-4BD4-A468-005FACB5D1E0}"/>
              </a:ext>
            </a:extLst>
          </p:cNvPr>
          <p:cNvSpPr>
            <a:spLocks noChangeAspect="1" noChangeArrowheads="1"/>
          </p:cNvSpPr>
          <p:nvPr/>
        </p:nvSpPr>
        <p:spPr bwMode="auto">
          <a:xfrm>
            <a:off x="3509963" y="833438"/>
            <a:ext cx="5476875" cy="5495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9" name="Afbeelding 8" descr="Afbeelding met tekst&#10;&#10;Automatisch gegenereerde beschrijving">
            <a:extLst>
              <a:ext uri="{FF2B5EF4-FFF2-40B4-BE49-F238E27FC236}">
                <a16:creationId xmlns:a16="http://schemas.microsoft.com/office/drawing/2014/main" id="{51C200DF-AB0D-404A-BD90-26E5EED6CD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85" y="1725631"/>
            <a:ext cx="4587802" cy="4603732"/>
          </a:xfrm>
          <a:prstGeom prst="rect">
            <a:avLst/>
          </a:prstGeom>
          <a:ln>
            <a:noFill/>
          </a:ln>
          <a:effectLst>
            <a:softEdge rad="112500"/>
          </a:effectLst>
        </p:spPr>
      </p:pic>
      <p:pic>
        <p:nvPicPr>
          <p:cNvPr id="11" name="Afbeelding 10" descr="Afbeelding met tekst&#10;&#10;Automatisch gegenereerde beschrijving">
            <a:extLst>
              <a:ext uri="{FF2B5EF4-FFF2-40B4-BE49-F238E27FC236}">
                <a16:creationId xmlns:a16="http://schemas.microsoft.com/office/drawing/2014/main" id="{36F1D261-DBDF-4A65-935F-09D10C89BE3E}"/>
              </a:ext>
            </a:extLst>
          </p:cNvPr>
          <p:cNvPicPr>
            <a:picLocks noChangeAspect="1"/>
          </p:cNvPicPr>
          <p:nvPr/>
        </p:nvPicPr>
        <p:blipFill rotWithShape="1">
          <a:blip r:embed="rId3">
            <a:extLst>
              <a:ext uri="{28A0092B-C50C-407E-A947-70E740481C1C}">
                <a14:useLocalDpi xmlns:a14="http://schemas.microsoft.com/office/drawing/2010/main" val="0"/>
              </a:ext>
            </a:extLst>
          </a:blip>
          <a:srcRect l="16710" t="29358" r="20559" b="53150"/>
          <a:stretch/>
        </p:blipFill>
        <p:spPr>
          <a:xfrm rot="20352829">
            <a:off x="5734866" y="1810831"/>
            <a:ext cx="4420998" cy="1199625"/>
          </a:xfrm>
          <a:prstGeom prst="rect">
            <a:avLst/>
          </a:prstGeom>
        </p:spPr>
      </p:pic>
      <p:pic>
        <p:nvPicPr>
          <p:cNvPr id="6" name="Afbeelding 5">
            <a:extLst>
              <a:ext uri="{FF2B5EF4-FFF2-40B4-BE49-F238E27FC236}">
                <a16:creationId xmlns:a16="http://schemas.microsoft.com/office/drawing/2014/main" id="{89B4E4C1-27A7-492A-9942-82602BC115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57836">
            <a:off x="4723445" y="3128017"/>
            <a:ext cx="4221592" cy="3166194"/>
          </a:xfrm>
          <a:prstGeom prst="rect">
            <a:avLst/>
          </a:prstGeom>
        </p:spPr>
      </p:pic>
    </p:spTree>
    <p:extLst>
      <p:ext uri="{BB962C8B-B14F-4D97-AF65-F5344CB8AC3E}">
        <p14:creationId xmlns:p14="http://schemas.microsoft.com/office/powerpoint/2010/main" val="2536424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169AED80-E7A2-4967-8028-04B56655F6D5}"/>
              </a:ext>
            </a:extLst>
          </p:cNvPr>
          <p:cNvSpPr txBox="1"/>
          <p:nvPr/>
        </p:nvSpPr>
        <p:spPr>
          <a:xfrm>
            <a:off x="7265988" y="266700"/>
            <a:ext cx="3689603"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200" dirty="0">
                <a:solidFill>
                  <a:srgbClr val="1F3864"/>
                </a:solidFill>
              </a:rPr>
              <a:t>December 2020</a:t>
            </a:r>
            <a:endParaRPr lang="en-US" sz="3200" dirty="0">
              <a:solidFill>
                <a:srgbClr val="1F3864"/>
              </a:solidFill>
              <a:cs typeface="Calibri"/>
            </a:endParaRPr>
          </a:p>
        </p:txBody>
      </p:sp>
      <p:sp>
        <p:nvSpPr>
          <p:cNvPr id="5" name="Tekstvak 4">
            <a:extLst>
              <a:ext uri="{FF2B5EF4-FFF2-40B4-BE49-F238E27FC236}">
                <a16:creationId xmlns:a16="http://schemas.microsoft.com/office/drawing/2014/main" id="{214A7F96-5838-4D07-9EE5-89CAE6AB8627}"/>
              </a:ext>
            </a:extLst>
          </p:cNvPr>
          <p:cNvSpPr txBox="1"/>
          <p:nvPr/>
        </p:nvSpPr>
        <p:spPr>
          <a:xfrm>
            <a:off x="-876190" y="1066800"/>
            <a:ext cx="13332271"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5400" dirty="0">
                <a:solidFill>
                  <a:srgbClr val="1F3864"/>
                </a:solidFill>
              </a:rPr>
              <a:t>Grote club actie 2020</a:t>
            </a:r>
            <a:endParaRPr lang="nl-NL" dirty="0">
              <a:cs typeface="Calibri"/>
            </a:endParaRPr>
          </a:p>
        </p:txBody>
      </p:sp>
      <p:pic>
        <p:nvPicPr>
          <p:cNvPr id="6" name="Afbeelding 5">
            <a:extLst>
              <a:ext uri="{FF2B5EF4-FFF2-40B4-BE49-F238E27FC236}">
                <a16:creationId xmlns:a16="http://schemas.microsoft.com/office/drawing/2014/main" id="{A920C71E-1156-46E5-9AAA-C9496B3ED32D}"/>
              </a:ext>
            </a:extLst>
          </p:cNvPr>
          <p:cNvPicPr>
            <a:picLocks noChangeAspect="1"/>
          </p:cNvPicPr>
          <p:nvPr/>
        </p:nvPicPr>
        <p:blipFill>
          <a:blip r:embed="rId2"/>
          <a:stretch>
            <a:fillRect/>
          </a:stretch>
        </p:blipFill>
        <p:spPr>
          <a:xfrm>
            <a:off x="983237" y="1990130"/>
            <a:ext cx="5112763" cy="4513220"/>
          </a:xfrm>
          <a:prstGeom prst="rect">
            <a:avLst/>
          </a:prstGeom>
        </p:spPr>
      </p:pic>
    </p:spTree>
    <p:extLst>
      <p:ext uri="{BB962C8B-B14F-4D97-AF65-F5344CB8AC3E}">
        <p14:creationId xmlns:p14="http://schemas.microsoft.com/office/powerpoint/2010/main" val="3387415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214A7F96-5838-4D07-9EE5-89CAE6AB8627}"/>
              </a:ext>
            </a:extLst>
          </p:cNvPr>
          <p:cNvSpPr txBox="1"/>
          <p:nvPr/>
        </p:nvSpPr>
        <p:spPr>
          <a:xfrm>
            <a:off x="371429" y="2381250"/>
            <a:ext cx="9189719" cy="156966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9600" dirty="0">
                <a:solidFill>
                  <a:srgbClr val="1F3864"/>
                </a:solidFill>
                <a:latin typeface="Georgia"/>
              </a:rPr>
              <a:t>Einde</a:t>
            </a:r>
            <a:endParaRPr lang="nl-NL" sz="9600" dirty="0">
              <a:latin typeface="Georgia"/>
            </a:endParaRPr>
          </a:p>
        </p:txBody>
      </p:sp>
    </p:spTree>
    <p:extLst>
      <p:ext uri="{BB962C8B-B14F-4D97-AF65-F5344CB8AC3E}">
        <p14:creationId xmlns:p14="http://schemas.microsoft.com/office/powerpoint/2010/main" val="1618162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169AED80-E7A2-4967-8028-04B56655F6D5}"/>
              </a:ext>
            </a:extLst>
          </p:cNvPr>
          <p:cNvSpPr txBox="1"/>
          <p:nvPr/>
        </p:nvSpPr>
        <p:spPr>
          <a:xfrm>
            <a:off x="7266667" y="266700"/>
            <a:ext cx="2743200"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200" dirty="0">
                <a:solidFill>
                  <a:srgbClr val="1F3864"/>
                </a:solidFill>
                <a:cs typeface="Calibri"/>
              </a:rPr>
              <a:t> Januari 2020</a:t>
            </a:r>
          </a:p>
        </p:txBody>
      </p:sp>
      <p:sp>
        <p:nvSpPr>
          <p:cNvPr id="5" name="Tekstvak 4">
            <a:extLst>
              <a:ext uri="{FF2B5EF4-FFF2-40B4-BE49-F238E27FC236}">
                <a16:creationId xmlns:a16="http://schemas.microsoft.com/office/drawing/2014/main" id="{214A7F96-5838-4D07-9EE5-89CAE6AB8627}"/>
              </a:ext>
            </a:extLst>
          </p:cNvPr>
          <p:cNvSpPr txBox="1"/>
          <p:nvPr/>
        </p:nvSpPr>
        <p:spPr>
          <a:xfrm>
            <a:off x="-219613" y="2703016"/>
            <a:ext cx="7814446" cy="384720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600" dirty="0">
                <a:solidFill>
                  <a:schemeClr val="accent5">
                    <a:lumMod val="50000"/>
                  </a:schemeClr>
                </a:solidFill>
              </a:rPr>
              <a:t>Tijdens de 2</a:t>
            </a:r>
            <a:r>
              <a:rPr lang="nl-NL" sz="3600" baseline="30000" dirty="0">
                <a:solidFill>
                  <a:schemeClr val="accent5">
                    <a:lumMod val="50000"/>
                  </a:schemeClr>
                </a:solidFill>
              </a:rPr>
              <a:t>e</a:t>
            </a:r>
            <a:r>
              <a:rPr lang="nl-NL" sz="3600" dirty="0">
                <a:solidFill>
                  <a:schemeClr val="accent5">
                    <a:lumMod val="50000"/>
                  </a:schemeClr>
                </a:solidFill>
              </a:rPr>
              <a:t> plaatsingswedstrijd voor</a:t>
            </a:r>
          </a:p>
          <a:p>
            <a:pPr algn="ctr"/>
            <a:r>
              <a:rPr lang="nl-NL" sz="3600" dirty="0">
                <a:solidFill>
                  <a:schemeClr val="accent5">
                    <a:lumMod val="50000"/>
                  </a:schemeClr>
                </a:solidFill>
              </a:rPr>
              <a:t> de Limburgse Kampioenschappen.</a:t>
            </a:r>
          </a:p>
          <a:p>
            <a:pPr algn="ctr"/>
            <a:r>
              <a:rPr lang="fi-FI" sz="2800" dirty="0">
                <a:solidFill>
                  <a:schemeClr val="accent5">
                    <a:lumMod val="50000"/>
                  </a:schemeClr>
                </a:solidFill>
              </a:rPr>
              <a:t>Suus Nellen (Pupil 1 D3)  1</a:t>
            </a:r>
            <a:r>
              <a:rPr lang="fi-FI" sz="2800" baseline="30000" dirty="0">
                <a:solidFill>
                  <a:schemeClr val="accent5">
                    <a:lumMod val="50000"/>
                  </a:schemeClr>
                </a:solidFill>
              </a:rPr>
              <a:t>e</a:t>
            </a:r>
          </a:p>
          <a:p>
            <a:pPr algn="ctr"/>
            <a:r>
              <a:rPr lang="nl-NL" sz="2800" dirty="0">
                <a:solidFill>
                  <a:schemeClr val="accent5">
                    <a:lumMod val="50000"/>
                  </a:schemeClr>
                </a:solidFill>
              </a:rPr>
              <a:t>Maya </a:t>
            </a:r>
            <a:r>
              <a:rPr lang="nl-NL" sz="2800" dirty="0" err="1">
                <a:solidFill>
                  <a:schemeClr val="accent5">
                    <a:lumMod val="50000"/>
                  </a:schemeClr>
                </a:solidFill>
              </a:rPr>
              <a:t>Venninckx</a:t>
            </a:r>
            <a:r>
              <a:rPr lang="nl-NL" sz="2800" dirty="0">
                <a:solidFill>
                  <a:schemeClr val="accent5">
                    <a:lumMod val="50000"/>
                  </a:schemeClr>
                </a:solidFill>
              </a:rPr>
              <a:t> (Junior div. 5) 1</a:t>
            </a:r>
            <a:r>
              <a:rPr lang="nl-NL" sz="2800" baseline="30000" dirty="0">
                <a:solidFill>
                  <a:schemeClr val="accent5">
                    <a:lumMod val="50000"/>
                  </a:schemeClr>
                </a:solidFill>
              </a:rPr>
              <a:t>e</a:t>
            </a:r>
          </a:p>
          <a:p>
            <a:pPr algn="ctr"/>
            <a:r>
              <a:rPr lang="nl-NL" sz="2800" dirty="0">
                <a:solidFill>
                  <a:schemeClr val="accent5">
                    <a:lumMod val="50000"/>
                  </a:schemeClr>
                </a:solidFill>
              </a:rPr>
              <a:t>Jasmin Verkade (Jeugd 1 D2) 3</a:t>
            </a:r>
            <a:r>
              <a:rPr lang="nl-NL" sz="2800" baseline="30000" dirty="0">
                <a:solidFill>
                  <a:schemeClr val="accent5">
                    <a:lumMod val="50000"/>
                  </a:schemeClr>
                </a:solidFill>
              </a:rPr>
              <a:t>e</a:t>
            </a:r>
          </a:p>
          <a:p>
            <a:pPr algn="ctr"/>
            <a:r>
              <a:rPr lang="nl-NL" sz="2800" dirty="0" err="1">
                <a:solidFill>
                  <a:schemeClr val="accent5">
                    <a:lumMod val="50000"/>
                  </a:schemeClr>
                </a:solidFill>
              </a:rPr>
              <a:t>Fajah</a:t>
            </a:r>
            <a:r>
              <a:rPr lang="nl-NL" sz="2800" dirty="0">
                <a:solidFill>
                  <a:schemeClr val="accent5">
                    <a:lumMod val="50000"/>
                  </a:schemeClr>
                </a:solidFill>
              </a:rPr>
              <a:t> Christiaens (Instap D2) 3</a:t>
            </a:r>
            <a:r>
              <a:rPr lang="nl-NL" sz="2800" baseline="30000" dirty="0">
                <a:solidFill>
                  <a:schemeClr val="accent5">
                    <a:lumMod val="50000"/>
                  </a:schemeClr>
                </a:solidFill>
              </a:rPr>
              <a:t>e</a:t>
            </a:r>
          </a:p>
          <a:p>
            <a:pPr algn="ctr"/>
            <a:r>
              <a:rPr lang="nl-NL" sz="2800" dirty="0" err="1">
                <a:solidFill>
                  <a:schemeClr val="accent5">
                    <a:lumMod val="50000"/>
                  </a:schemeClr>
                </a:solidFill>
              </a:rPr>
              <a:t>Aniek</a:t>
            </a:r>
            <a:r>
              <a:rPr lang="nl-NL" sz="2800" dirty="0">
                <a:solidFill>
                  <a:schemeClr val="accent5">
                    <a:lumMod val="50000"/>
                  </a:schemeClr>
                </a:solidFill>
              </a:rPr>
              <a:t> (Pupil 1 N3) 3</a:t>
            </a:r>
            <a:r>
              <a:rPr lang="nl-NL" sz="2800" baseline="30000" dirty="0">
                <a:solidFill>
                  <a:schemeClr val="accent5">
                    <a:lumMod val="50000"/>
                  </a:schemeClr>
                </a:solidFill>
              </a:rPr>
              <a:t>e</a:t>
            </a:r>
          </a:p>
          <a:p>
            <a:pPr algn="ctr"/>
            <a:endParaRPr lang="nl-NL" sz="3200" dirty="0">
              <a:solidFill>
                <a:schemeClr val="accent5">
                  <a:lumMod val="50000"/>
                </a:schemeClr>
              </a:solidFill>
              <a:cs typeface="Calibri"/>
            </a:endParaRPr>
          </a:p>
        </p:txBody>
      </p:sp>
      <p:sp>
        <p:nvSpPr>
          <p:cNvPr id="8" name="Tekstvak 7">
            <a:extLst>
              <a:ext uri="{FF2B5EF4-FFF2-40B4-BE49-F238E27FC236}">
                <a16:creationId xmlns:a16="http://schemas.microsoft.com/office/drawing/2014/main" id="{68C32093-5EA8-42F7-B5C2-716A17542F6D}"/>
              </a:ext>
            </a:extLst>
          </p:cNvPr>
          <p:cNvSpPr txBox="1"/>
          <p:nvPr/>
        </p:nvSpPr>
        <p:spPr>
          <a:xfrm>
            <a:off x="108554" y="1214437"/>
            <a:ext cx="7158113" cy="175432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5400" dirty="0">
                <a:solidFill>
                  <a:srgbClr val="1F3864"/>
                </a:solidFill>
              </a:rPr>
              <a:t>TWEEMAAL GOUD EN DRIEMAAL BRONS!</a:t>
            </a:r>
            <a:endParaRPr lang="nl-NL" sz="2400" dirty="0">
              <a:cs typeface="Calibri"/>
            </a:endParaRPr>
          </a:p>
        </p:txBody>
      </p:sp>
      <p:sp>
        <p:nvSpPr>
          <p:cNvPr id="2" name="AutoShape 2" descr="IMG 20200120 WA0003">
            <a:extLst>
              <a:ext uri="{FF2B5EF4-FFF2-40B4-BE49-F238E27FC236}">
                <a16:creationId xmlns:a16="http://schemas.microsoft.com/office/drawing/2014/main" id="{E2D456B3-68EF-41FC-B726-53989331F68C}"/>
              </a:ext>
            </a:extLst>
          </p:cNvPr>
          <p:cNvSpPr>
            <a:spLocks noChangeAspect="1" noChangeArrowheads="1"/>
          </p:cNvSpPr>
          <p:nvPr/>
        </p:nvSpPr>
        <p:spPr bwMode="auto">
          <a:xfrm>
            <a:off x="4433888" y="1214438"/>
            <a:ext cx="3324225" cy="4429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9" name="Afbeelding 8" descr="Afbeelding met persoon, sport, poseren, vrouw&#10;&#10;Automatisch gegenereerde beschrijving">
            <a:extLst>
              <a:ext uri="{FF2B5EF4-FFF2-40B4-BE49-F238E27FC236}">
                <a16:creationId xmlns:a16="http://schemas.microsoft.com/office/drawing/2014/main" id="{7710E8F6-A888-41D3-9E6B-769DBAB93C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6667" y="1323975"/>
            <a:ext cx="3479006" cy="4638675"/>
          </a:xfrm>
          <a:prstGeom prst="rect">
            <a:avLst/>
          </a:prstGeom>
        </p:spPr>
      </p:pic>
    </p:spTree>
    <p:extLst>
      <p:ext uri="{BB962C8B-B14F-4D97-AF65-F5344CB8AC3E}">
        <p14:creationId xmlns:p14="http://schemas.microsoft.com/office/powerpoint/2010/main" val="3466593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169AED80-E7A2-4967-8028-04B56655F6D5}"/>
              </a:ext>
            </a:extLst>
          </p:cNvPr>
          <p:cNvSpPr txBox="1"/>
          <p:nvPr/>
        </p:nvSpPr>
        <p:spPr>
          <a:xfrm>
            <a:off x="7265988" y="266700"/>
            <a:ext cx="3922775"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200" dirty="0">
                <a:solidFill>
                  <a:srgbClr val="1F3864"/>
                </a:solidFill>
              </a:rPr>
              <a:t>Januari 2020</a:t>
            </a:r>
            <a:endParaRPr lang="en-US" sz="3200" dirty="0">
              <a:solidFill>
                <a:srgbClr val="1F3864"/>
              </a:solidFill>
              <a:cs typeface="Calibri"/>
            </a:endParaRPr>
          </a:p>
        </p:txBody>
      </p:sp>
      <p:sp>
        <p:nvSpPr>
          <p:cNvPr id="5" name="Tekstvak 4">
            <a:extLst>
              <a:ext uri="{FF2B5EF4-FFF2-40B4-BE49-F238E27FC236}">
                <a16:creationId xmlns:a16="http://schemas.microsoft.com/office/drawing/2014/main" id="{214A7F96-5838-4D07-9EE5-89CAE6AB8627}"/>
              </a:ext>
            </a:extLst>
          </p:cNvPr>
          <p:cNvSpPr txBox="1"/>
          <p:nvPr/>
        </p:nvSpPr>
        <p:spPr>
          <a:xfrm>
            <a:off x="3380763" y="1363211"/>
            <a:ext cx="9189719"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5400" dirty="0">
                <a:solidFill>
                  <a:srgbClr val="1F3864"/>
                </a:solidFill>
              </a:rPr>
              <a:t>Beweeghelden bij Hosema</a:t>
            </a:r>
            <a:endParaRPr lang="nl-NL" dirty="0"/>
          </a:p>
        </p:txBody>
      </p:sp>
      <p:pic>
        <p:nvPicPr>
          <p:cNvPr id="7" name="Afbeelding 6" descr="Afbeelding met tekst, plafond, binnen, schermafbeelding&#10;&#10;Automatisch gegenereerde beschrijving">
            <a:extLst>
              <a:ext uri="{FF2B5EF4-FFF2-40B4-BE49-F238E27FC236}">
                <a16:creationId xmlns:a16="http://schemas.microsoft.com/office/drawing/2014/main" id="{C424E2E0-E749-4CDC-BE0C-D6AEFB4C76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11" y="1493440"/>
            <a:ext cx="3728372" cy="5289681"/>
          </a:xfrm>
          <a:prstGeom prst="rect">
            <a:avLst/>
          </a:prstGeom>
        </p:spPr>
      </p:pic>
      <p:pic>
        <p:nvPicPr>
          <p:cNvPr id="9" name="Afbeelding 8" descr="Afbeelding met persoon, person&#10;&#10;Automatisch gegenereerde beschrijving">
            <a:extLst>
              <a:ext uri="{FF2B5EF4-FFF2-40B4-BE49-F238E27FC236}">
                <a16:creationId xmlns:a16="http://schemas.microsoft.com/office/drawing/2014/main" id="{6C4F191C-DD8C-47CB-867B-7C6C070E27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1568" y="2355513"/>
            <a:ext cx="2700533" cy="2700533"/>
          </a:xfrm>
          <a:prstGeom prst="rect">
            <a:avLst/>
          </a:prstGeom>
        </p:spPr>
      </p:pic>
      <p:sp>
        <p:nvSpPr>
          <p:cNvPr id="10" name="Tekstvak 9">
            <a:extLst>
              <a:ext uri="{FF2B5EF4-FFF2-40B4-BE49-F238E27FC236}">
                <a16:creationId xmlns:a16="http://schemas.microsoft.com/office/drawing/2014/main" id="{81BFD773-2432-4A1F-B346-86F4E1CD0BA9}"/>
              </a:ext>
            </a:extLst>
          </p:cNvPr>
          <p:cNvSpPr txBox="1"/>
          <p:nvPr/>
        </p:nvSpPr>
        <p:spPr>
          <a:xfrm>
            <a:off x="4748169" y="5140846"/>
            <a:ext cx="3162649" cy="707886"/>
          </a:xfrm>
          <a:prstGeom prst="rect">
            <a:avLst/>
          </a:prstGeom>
          <a:noFill/>
        </p:spPr>
        <p:txBody>
          <a:bodyPr wrap="square" rtlCol="0">
            <a:spAutoFit/>
          </a:bodyPr>
          <a:lstStyle/>
          <a:p>
            <a:pPr algn="ctr"/>
            <a:r>
              <a:rPr lang="nl-NL" sz="4000" dirty="0">
                <a:solidFill>
                  <a:schemeClr val="accent5">
                    <a:lumMod val="50000"/>
                  </a:schemeClr>
                </a:solidFill>
              </a:rPr>
              <a:t>Ruud Hanssen</a:t>
            </a:r>
          </a:p>
        </p:txBody>
      </p:sp>
    </p:spTree>
    <p:extLst>
      <p:ext uri="{BB962C8B-B14F-4D97-AF65-F5344CB8AC3E}">
        <p14:creationId xmlns:p14="http://schemas.microsoft.com/office/powerpoint/2010/main" val="332924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169AED80-E7A2-4967-8028-04B56655F6D5}"/>
              </a:ext>
            </a:extLst>
          </p:cNvPr>
          <p:cNvSpPr txBox="1"/>
          <p:nvPr/>
        </p:nvSpPr>
        <p:spPr>
          <a:xfrm>
            <a:off x="7266667" y="266700"/>
            <a:ext cx="2743200"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200" dirty="0">
                <a:solidFill>
                  <a:srgbClr val="1F3864"/>
                </a:solidFill>
              </a:rPr>
              <a:t>Februari</a:t>
            </a:r>
            <a:r>
              <a:rPr lang="nl-NL" sz="3200" dirty="0">
                <a:solidFill>
                  <a:srgbClr val="1F3864"/>
                </a:solidFill>
                <a:cs typeface="Calibri"/>
              </a:rPr>
              <a:t> 2020</a:t>
            </a:r>
          </a:p>
        </p:txBody>
      </p:sp>
      <p:sp>
        <p:nvSpPr>
          <p:cNvPr id="5" name="Tekstvak 4">
            <a:extLst>
              <a:ext uri="{FF2B5EF4-FFF2-40B4-BE49-F238E27FC236}">
                <a16:creationId xmlns:a16="http://schemas.microsoft.com/office/drawing/2014/main" id="{214A7F96-5838-4D07-9EE5-89CAE6AB8627}"/>
              </a:ext>
            </a:extLst>
          </p:cNvPr>
          <p:cNvSpPr txBox="1"/>
          <p:nvPr/>
        </p:nvSpPr>
        <p:spPr>
          <a:xfrm>
            <a:off x="381166" y="1089794"/>
            <a:ext cx="11429667" cy="175432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5400" dirty="0">
                <a:solidFill>
                  <a:srgbClr val="1F3864"/>
                </a:solidFill>
              </a:rPr>
              <a:t>2 gouden en 1 zilveren medaille!</a:t>
            </a:r>
            <a:endParaRPr lang="nl-NL" sz="5400" dirty="0">
              <a:solidFill>
                <a:srgbClr val="1F3864"/>
              </a:solidFill>
              <a:cs typeface="Calibri"/>
            </a:endParaRPr>
          </a:p>
          <a:p>
            <a:pPr algn="ctr"/>
            <a:endParaRPr lang="nl-NL" sz="5400" dirty="0">
              <a:solidFill>
                <a:srgbClr val="1F3864"/>
              </a:solidFill>
              <a:cs typeface="Calibri"/>
            </a:endParaRPr>
          </a:p>
        </p:txBody>
      </p:sp>
      <p:sp>
        <p:nvSpPr>
          <p:cNvPr id="2" name="Tekstvak 1">
            <a:extLst>
              <a:ext uri="{FF2B5EF4-FFF2-40B4-BE49-F238E27FC236}">
                <a16:creationId xmlns:a16="http://schemas.microsoft.com/office/drawing/2014/main" id="{0601FAFB-2A5D-4348-AD7C-658C215C9315}"/>
              </a:ext>
            </a:extLst>
          </p:cNvPr>
          <p:cNvSpPr txBox="1"/>
          <p:nvPr/>
        </p:nvSpPr>
        <p:spPr>
          <a:xfrm>
            <a:off x="4582550" y="2281536"/>
            <a:ext cx="7159371" cy="138499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800" dirty="0">
                <a:solidFill>
                  <a:schemeClr val="accent5">
                    <a:lumMod val="50000"/>
                  </a:schemeClr>
                </a:solidFill>
              </a:rPr>
              <a:t>We namen 2 gouden medailles (Jenna </a:t>
            </a:r>
            <a:r>
              <a:rPr lang="nl-NL" sz="2800" dirty="0" err="1">
                <a:solidFill>
                  <a:schemeClr val="accent5">
                    <a:lumMod val="50000"/>
                  </a:schemeClr>
                </a:solidFill>
              </a:rPr>
              <a:t>Versleijen</a:t>
            </a:r>
            <a:r>
              <a:rPr lang="nl-NL" sz="2800" dirty="0">
                <a:solidFill>
                  <a:schemeClr val="accent5">
                    <a:lumMod val="50000"/>
                  </a:schemeClr>
                </a:solidFill>
              </a:rPr>
              <a:t> en Jill Drissen) en 1 zilveren medaille (Amber </a:t>
            </a:r>
            <a:r>
              <a:rPr lang="nl-NL" sz="2800" dirty="0" err="1">
                <a:solidFill>
                  <a:schemeClr val="accent5">
                    <a:lumMod val="50000"/>
                  </a:schemeClr>
                </a:solidFill>
              </a:rPr>
              <a:t>Steeghs</a:t>
            </a:r>
            <a:r>
              <a:rPr lang="nl-NL" sz="2800" dirty="0">
                <a:solidFill>
                  <a:schemeClr val="accent5">
                    <a:lumMod val="50000"/>
                  </a:schemeClr>
                </a:solidFill>
              </a:rPr>
              <a:t>) mee naar huis.</a:t>
            </a:r>
            <a:endParaRPr lang="nl-NL" sz="2800" dirty="0">
              <a:solidFill>
                <a:schemeClr val="accent5">
                  <a:lumMod val="50000"/>
                </a:schemeClr>
              </a:solidFill>
              <a:cs typeface="Calibri"/>
            </a:endParaRPr>
          </a:p>
        </p:txBody>
      </p:sp>
      <p:pic>
        <p:nvPicPr>
          <p:cNvPr id="7" name="Afbeelding 6" descr="Afbeelding met persoon, vrouw, sport, turnen&#10;&#10;Automatisch gegenereerde beschrijving">
            <a:extLst>
              <a:ext uri="{FF2B5EF4-FFF2-40B4-BE49-F238E27FC236}">
                <a16:creationId xmlns:a16="http://schemas.microsoft.com/office/drawing/2014/main" id="{419A90AE-4580-4FD7-8464-DA8201F5998D}"/>
              </a:ext>
            </a:extLst>
          </p:cNvPr>
          <p:cNvPicPr>
            <a:picLocks noChangeAspect="1"/>
          </p:cNvPicPr>
          <p:nvPr/>
        </p:nvPicPr>
        <p:blipFill rotWithShape="1">
          <a:blip r:embed="rId2">
            <a:extLst>
              <a:ext uri="{28A0092B-C50C-407E-A947-70E740481C1C}">
                <a14:useLocalDpi xmlns:a14="http://schemas.microsoft.com/office/drawing/2010/main" val="0"/>
              </a:ext>
            </a:extLst>
          </a:blip>
          <a:srcRect t="30711"/>
          <a:stretch/>
        </p:blipFill>
        <p:spPr>
          <a:xfrm>
            <a:off x="0" y="2874226"/>
            <a:ext cx="4312139" cy="3983774"/>
          </a:xfrm>
          <a:prstGeom prst="rect">
            <a:avLst/>
          </a:prstGeom>
        </p:spPr>
      </p:pic>
      <p:pic>
        <p:nvPicPr>
          <p:cNvPr id="9" name="Afbeelding 8" descr="Afbeelding met sport, persoon, turnen, poseren&#10;&#10;Automatisch gegenereerde beschrijving">
            <a:extLst>
              <a:ext uri="{FF2B5EF4-FFF2-40B4-BE49-F238E27FC236}">
                <a16:creationId xmlns:a16="http://schemas.microsoft.com/office/drawing/2014/main" id="{6BAB6713-A7A2-4D63-9396-A812312C2CE2}"/>
              </a:ext>
            </a:extLst>
          </p:cNvPr>
          <p:cNvPicPr>
            <a:picLocks noChangeAspect="1"/>
          </p:cNvPicPr>
          <p:nvPr/>
        </p:nvPicPr>
        <p:blipFill rotWithShape="1">
          <a:blip r:embed="rId3">
            <a:extLst>
              <a:ext uri="{28A0092B-C50C-407E-A947-70E740481C1C}">
                <a14:useLocalDpi xmlns:a14="http://schemas.microsoft.com/office/drawing/2010/main" val="0"/>
              </a:ext>
            </a:extLst>
          </a:blip>
          <a:srcRect t="31162"/>
          <a:stretch/>
        </p:blipFill>
        <p:spPr>
          <a:xfrm>
            <a:off x="4312139" y="3726743"/>
            <a:ext cx="3411523" cy="3131257"/>
          </a:xfrm>
          <a:prstGeom prst="rect">
            <a:avLst/>
          </a:prstGeom>
        </p:spPr>
      </p:pic>
      <p:sp>
        <p:nvSpPr>
          <p:cNvPr id="10" name="Tekstvak 9">
            <a:extLst>
              <a:ext uri="{FF2B5EF4-FFF2-40B4-BE49-F238E27FC236}">
                <a16:creationId xmlns:a16="http://schemas.microsoft.com/office/drawing/2014/main" id="{D168C502-D04F-4C6E-9C15-E334EF428C52}"/>
              </a:ext>
            </a:extLst>
          </p:cNvPr>
          <p:cNvSpPr txBox="1"/>
          <p:nvPr/>
        </p:nvSpPr>
        <p:spPr>
          <a:xfrm>
            <a:off x="802546" y="1855456"/>
            <a:ext cx="10586906" cy="461665"/>
          </a:xfrm>
          <a:prstGeom prst="rect">
            <a:avLst/>
          </a:prstGeom>
          <a:noFill/>
        </p:spPr>
        <p:txBody>
          <a:bodyPr wrap="square" rtlCol="0">
            <a:spAutoFit/>
          </a:bodyPr>
          <a:lstStyle/>
          <a:p>
            <a:pPr algn="ctr"/>
            <a:r>
              <a:rPr lang="nl-NL" sz="2400" dirty="0">
                <a:solidFill>
                  <a:schemeClr val="accent5">
                    <a:lumMod val="50000"/>
                  </a:schemeClr>
                </a:solidFill>
              </a:rPr>
              <a:t>Tijdens de laatste plaatsingswedstrijden voor de halve finale Meerkamp LK</a:t>
            </a:r>
          </a:p>
        </p:txBody>
      </p:sp>
    </p:spTree>
    <p:extLst>
      <p:ext uri="{BB962C8B-B14F-4D97-AF65-F5344CB8AC3E}">
        <p14:creationId xmlns:p14="http://schemas.microsoft.com/office/powerpoint/2010/main" val="949025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169AED80-E7A2-4967-8028-04B56655F6D5}"/>
              </a:ext>
            </a:extLst>
          </p:cNvPr>
          <p:cNvSpPr txBox="1"/>
          <p:nvPr/>
        </p:nvSpPr>
        <p:spPr>
          <a:xfrm>
            <a:off x="7266667" y="266700"/>
            <a:ext cx="2743200"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200" dirty="0">
                <a:solidFill>
                  <a:srgbClr val="1F3864"/>
                </a:solidFill>
              </a:rPr>
              <a:t>Februari</a:t>
            </a:r>
            <a:r>
              <a:rPr lang="nl-NL" sz="3200" dirty="0">
                <a:solidFill>
                  <a:srgbClr val="1F3864"/>
                </a:solidFill>
                <a:cs typeface="Calibri"/>
              </a:rPr>
              <a:t> 2020</a:t>
            </a:r>
          </a:p>
        </p:txBody>
      </p:sp>
      <p:sp>
        <p:nvSpPr>
          <p:cNvPr id="5" name="Tekstvak 4">
            <a:extLst>
              <a:ext uri="{FF2B5EF4-FFF2-40B4-BE49-F238E27FC236}">
                <a16:creationId xmlns:a16="http://schemas.microsoft.com/office/drawing/2014/main" id="{214A7F96-5838-4D07-9EE5-89CAE6AB8627}"/>
              </a:ext>
            </a:extLst>
          </p:cNvPr>
          <p:cNvSpPr txBox="1"/>
          <p:nvPr/>
        </p:nvSpPr>
        <p:spPr>
          <a:xfrm>
            <a:off x="312254" y="1249185"/>
            <a:ext cx="11429667"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5400" dirty="0">
                <a:solidFill>
                  <a:srgbClr val="1F3864"/>
                </a:solidFill>
              </a:rPr>
              <a:t>Hosema bestaat 12,5 jaar!!</a:t>
            </a:r>
            <a:endParaRPr lang="nl-NL" sz="5400" dirty="0">
              <a:solidFill>
                <a:srgbClr val="1F3864"/>
              </a:solidFill>
              <a:cs typeface="Calibri"/>
            </a:endParaRPr>
          </a:p>
        </p:txBody>
      </p:sp>
      <p:sp>
        <p:nvSpPr>
          <p:cNvPr id="2" name="Tekstvak 1">
            <a:extLst>
              <a:ext uri="{FF2B5EF4-FFF2-40B4-BE49-F238E27FC236}">
                <a16:creationId xmlns:a16="http://schemas.microsoft.com/office/drawing/2014/main" id="{0601FAFB-2A5D-4348-AD7C-658C215C9315}"/>
              </a:ext>
            </a:extLst>
          </p:cNvPr>
          <p:cNvSpPr txBox="1"/>
          <p:nvPr/>
        </p:nvSpPr>
        <p:spPr>
          <a:xfrm>
            <a:off x="1080915" y="3746351"/>
            <a:ext cx="7159371"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800" dirty="0">
                <a:solidFill>
                  <a:schemeClr val="accent5">
                    <a:lumMod val="50000"/>
                  </a:schemeClr>
                </a:solidFill>
              </a:rPr>
              <a:t>Opgericht 17 Augustus 2007</a:t>
            </a:r>
            <a:endParaRPr lang="nl-NL" sz="2800" dirty="0">
              <a:solidFill>
                <a:schemeClr val="accent5">
                  <a:lumMod val="50000"/>
                </a:schemeClr>
              </a:solidFill>
              <a:cs typeface="Calibri"/>
            </a:endParaRPr>
          </a:p>
        </p:txBody>
      </p:sp>
      <p:pic>
        <p:nvPicPr>
          <p:cNvPr id="11" name="Afbeelding 10" descr="Afbeelding met tekst, illustratie&#10;&#10;Automatisch gegenereerde beschrijving">
            <a:extLst>
              <a:ext uri="{FF2B5EF4-FFF2-40B4-BE49-F238E27FC236}">
                <a16:creationId xmlns:a16="http://schemas.microsoft.com/office/drawing/2014/main" id="{E9A24096-EE54-4677-A1D0-7955367011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225" y="5116859"/>
            <a:ext cx="1676400" cy="1666875"/>
          </a:xfrm>
          <a:prstGeom prst="rect">
            <a:avLst/>
          </a:prstGeom>
          <a:ln>
            <a:noFill/>
          </a:ln>
        </p:spPr>
      </p:pic>
      <p:pic>
        <p:nvPicPr>
          <p:cNvPr id="13" name="Afbeelding 12" descr="Afbeelding met tekst, illustratie&#10;&#10;Automatisch gegenereerde beschrijving">
            <a:extLst>
              <a:ext uri="{FF2B5EF4-FFF2-40B4-BE49-F238E27FC236}">
                <a16:creationId xmlns:a16="http://schemas.microsoft.com/office/drawing/2014/main" id="{0AA10164-C005-447F-A31D-44BAF47E07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3836" y="5511988"/>
            <a:ext cx="5183989" cy="1183221"/>
          </a:xfrm>
          <a:prstGeom prst="rect">
            <a:avLst/>
          </a:prstGeom>
        </p:spPr>
      </p:pic>
      <p:pic>
        <p:nvPicPr>
          <p:cNvPr id="15" name="Afbeelding 14" descr="Afbeelding met tekst&#10;&#10;Automatisch gegenereerde beschrijving">
            <a:extLst>
              <a:ext uri="{FF2B5EF4-FFF2-40B4-BE49-F238E27FC236}">
                <a16:creationId xmlns:a16="http://schemas.microsoft.com/office/drawing/2014/main" id="{5DC77E51-4FFC-4374-9A3B-B4978573A5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8782" y="2172515"/>
            <a:ext cx="4963218" cy="1752845"/>
          </a:xfrm>
          <a:prstGeom prst="rect">
            <a:avLst/>
          </a:prstGeom>
        </p:spPr>
      </p:pic>
      <p:sp>
        <p:nvSpPr>
          <p:cNvPr id="16" name="Pijl: rechts 15">
            <a:extLst>
              <a:ext uri="{FF2B5EF4-FFF2-40B4-BE49-F238E27FC236}">
                <a16:creationId xmlns:a16="http://schemas.microsoft.com/office/drawing/2014/main" id="{D305CF44-FFB3-42A6-A8AA-5BB9AC80A894}"/>
              </a:ext>
            </a:extLst>
          </p:cNvPr>
          <p:cNvSpPr/>
          <p:nvPr/>
        </p:nvSpPr>
        <p:spPr>
          <a:xfrm rot="424172">
            <a:off x="2852263" y="5496962"/>
            <a:ext cx="1451295" cy="906666"/>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Pijl: rechts 16">
            <a:extLst>
              <a:ext uri="{FF2B5EF4-FFF2-40B4-BE49-F238E27FC236}">
                <a16:creationId xmlns:a16="http://schemas.microsoft.com/office/drawing/2014/main" id="{A7BED1D6-087C-4624-9011-1F607C70CB14}"/>
              </a:ext>
            </a:extLst>
          </p:cNvPr>
          <p:cNvSpPr/>
          <p:nvPr/>
        </p:nvSpPr>
        <p:spPr>
          <a:xfrm rot="18139365">
            <a:off x="7912620" y="4220421"/>
            <a:ext cx="1451295" cy="906666"/>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7F035804-77E9-47B4-B029-3E13460B624C}"/>
              </a:ext>
            </a:extLst>
          </p:cNvPr>
          <p:cNvPicPr>
            <a:picLocks noChangeAspect="1"/>
          </p:cNvPicPr>
          <p:nvPr/>
        </p:nvPicPr>
        <p:blipFill rotWithShape="1">
          <a:blip r:embed="rId5">
            <a:extLst>
              <a:ext uri="{28A0092B-C50C-407E-A947-70E740481C1C}">
                <a14:useLocalDpi xmlns:a14="http://schemas.microsoft.com/office/drawing/2010/main" val="0"/>
              </a:ext>
            </a:extLst>
          </a:blip>
          <a:srcRect l="6008" t="2728" r="82062" b="83975"/>
          <a:stretch/>
        </p:blipFill>
        <p:spPr>
          <a:xfrm>
            <a:off x="296283" y="1266611"/>
            <a:ext cx="1537510" cy="2356618"/>
          </a:xfrm>
          <a:prstGeom prst="rect">
            <a:avLst/>
          </a:prstGeom>
        </p:spPr>
      </p:pic>
      <p:sp>
        <p:nvSpPr>
          <p:cNvPr id="12" name="Pijl: rechts 11">
            <a:extLst>
              <a:ext uri="{FF2B5EF4-FFF2-40B4-BE49-F238E27FC236}">
                <a16:creationId xmlns:a16="http://schemas.microsoft.com/office/drawing/2014/main" id="{84626BB5-BC35-4538-9F33-B39184BC529A}"/>
              </a:ext>
            </a:extLst>
          </p:cNvPr>
          <p:cNvSpPr/>
          <p:nvPr/>
        </p:nvSpPr>
        <p:spPr>
          <a:xfrm rot="3791755">
            <a:off x="689925" y="3904459"/>
            <a:ext cx="1451295" cy="906666"/>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46622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169AED80-E7A2-4967-8028-04B56655F6D5}"/>
              </a:ext>
            </a:extLst>
          </p:cNvPr>
          <p:cNvSpPr txBox="1"/>
          <p:nvPr/>
        </p:nvSpPr>
        <p:spPr>
          <a:xfrm>
            <a:off x="7266667" y="266700"/>
            <a:ext cx="2743200"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200" dirty="0">
                <a:solidFill>
                  <a:srgbClr val="1F3864"/>
                </a:solidFill>
              </a:rPr>
              <a:t>Maart 2020</a:t>
            </a:r>
            <a:endParaRPr lang="nl-NL" sz="3200" dirty="0">
              <a:solidFill>
                <a:srgbClr val="1F3864"/>
              </a:solidFill>
              <a:cs typeface="Calibri"/>
            </a:endParaRPr>
          </a:p>
        </p:txBody>
      </p:sp>
      <p:sp>
        <p:nvSpPr>
          <p:cNvPr id="5" name="Tekstvak 4">
            <a:extLst>
              <a:ext uri="{FF2B5EF4-FFF2-40B4-BE49-F238E27FC236}">
                <a16:creationId xmlns:a16="http://schemas.microsoft.com/office/drawing/2014/main" id="{214A7F96-5838-4D07-9EE5-89CAE6AB8627}"/>
              </a:ext>
            </a:extLst>
          </p:cNvPr>
          <p:cNvSpPr txBox="1"/>
          <p:nvPr/>
        </p:nvSpPr>
        <p:spPr>
          <a:xfrm>
            <a:off x="-1509480" y="1217895"/>
            <a:ext cx="9189719"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5400" dirty="0">
                <a:solidFill>
                  <a:srgbClr val="1F3864"/>
                </a:solidFill>
              </a:rPr>
              <a:t>Gefeliciteerd</a:t>
            </a:r>
            <a:r>
              <a:rPr lang="nl-NL" sz="5400" dirty="0">
                <a:solidFill>
                  <a:srgbClr val="1F3864"/>
                </a:solidFill>
                <a:cs typeface="Calibri"/>
              </a:rPr>
              <a:t>!</a:t>
            </a:r>
            <a:endParaRPr lang="nl-NL" dirty="0"/>
          </a:p>
        </p:txBody>
      </p:sp>
      <p:pic>
        <p:nvPicPr>
          <p:cNvPr id="8" name="Afbeelding 7" descr="Afbeelding met persoon, muur, binnen, vasthouden&#10;&#10;Automatisch gegenereerde beschrijving">
            <a:extLst>
              <a:ext uri="{FF2B5EF4-FFF2-40B4-BE49-F238E27FC236}">
                <a16:creationId xmlns:a16="http://schemas.microsoft.com/office/drawing/2014/main" id="{6864D192-6488-495F-9F9E-11C3F795B3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21493"/>
            <a:ext cx="6315342" cy="4736507"/>
          </a:xfrm>
          <a:prstGeom prst="rect">
            <a:avLst/>
          </a:prstGeom>
        </p:spPr>
      </p:pic>
      <p:sp>
        <p:nvSpPr>
          <p:cNvPr id="2" name="Tekstvak 1">
            <a:extLst>
              <a:ext uri="{FF2B5EF4-FFF2-40B4-BE49-F238E27FC236}">
                <a16:creationId xmlns:a16="http://schemas.microsoft.com/office/drawing/2014/main" id="{0601FAFB-2A5D-4348-AD7C-658C215C9315}"/>
              </a:ext>
            </a:extLst>
          </p:cNvPr>
          <p:cNvSpPr txBox="1"/>
          <p:nvPr/>
        </p:nvSpPr>
        <p:spPr>
          <a:xfrm>
            <a:off x="6205757" y="1217895"/>
            <a:ext cx="4636007" cy="224676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800" dirty="0">
                <a:solidFill>
                  <a:schemeClr val="accent5">
                    <a:lumMod val="50000"/>
                  </a:schemeClr>
                </a:solidFill>
              </a:rPr>
              <a:t>Daantje van </a:t>
            </a:r>
            <a:r>
              <a:rPr lang="nl-NL" sz="2800" dirty="0" err="1">
                <a:solidFill>
                  <a:schemeClr val="accent5">
                    <a:lumMod val="50000"/>
                  </a:schemeClr>
                </a:solidFill>
              </a:rPr>
              <a:t>Hersel</a:t>
            </a:r>
            <a:r>
              <a:rPr lang="nl-NL" sz="2800" dirty="0">
                <a:solidFill>
                  <a:schemeClr val="accent5">
                    <a:lumMod val="50000"/>
                  </a:schemeClr>
                </a:solidFill>
              </a:rPr>
              <a:t>, Roos Reinders, Janne Schuurmans en Jente Peters hebben hun interne opleiding danstrainer niveau 2 gehaald!! </a:t>
            </a:r>
            <a:endParaRPr lang="nl-NL" sz="2800" dirty="0">
              <a:solidFill>
                <a:schemeClr val="accent5">
                  <a:lumMod val="50000"/>
                </a:schemeClr>
              </a:solidFill>
              <a:cs typeface="Calibri"/>
            </a:endParaRPr>
          </a:p>
        </p:txBody>
      </p:sp>
    </p:spTree>
    <p:extLst>
      <p:ext uri="{BB962C8B-B14F-4D97-AF65-F5344CB8AC3E}">
        <p14:creationId xmlns:p14="http://schemas.microsoft.com/office/powerpoint/2010/main" val="3728668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169AED80-E7A2-4967-8028-04B56655F6D5}"/>
              </a:ext>
            </a:extLst>
          </p:cNvPr>
          <p:cNvSpPr txBox="1"/>
          <p:nvPr/>
        </p:nvSpPr>
        <p:spPr>
          <a:xfrm>
            <a:off x="7266667" y="266700"/>
            <a:ext cx="2743200"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200" dirty="0">
                <a:solidFill>
                  <a:srgbClr val="1F3864"/>
                </a:solidFill>
              </a:rPr>
              <a:t>Maart </a:t>
            </a:r>
            <a:r>
              <a:rPr lang="nl-NL" sz="3200" dirty="0">
                <a:solidFill>
                  <a:srgbClr val="1F3864"/>
                </a:solidFill>
                <a:cs typeface="Calibri"/>
              </a:rPr>
              <a:t>2020</a:t>
            </a:r>
            <a:endParaRPr lang="en-US" sz="3200" dirty="0">
              <a:solidFill>
                <a:srgbClr val="1F3864"/>
              </a:solidFill>
              <a:cs typeface="Calibri"/>
            </a:endParaRPr>
          </a:p>
        </p:txBody>
      </p:sp>
      <p:sp>
        <p:nvSpPr>
          <p:cNvPr id="5" name="Tekstvak 4">
            <a:extLst>
              <a:ext uri="{FF2B5EF4-FFF2-40B4-BE49-F238E27FC236}">
                <a16:creationId xmlns:a16="http://schemas.microsoft.com/office/drawing/2014/main" id="{214A7F96-5838-4D07-9EE5-89CAE6AB8627}"/>
              </a:ext>
            </a:extLst>
          </p:cNvPr>
          <p:cNvSpPr txBox="1"/>
          <p:nvPr/>
        </p:nvSpPr>
        <p:spPr>
          <a:xfrm>
            <a:off x="-652134" y="1189375"/>
            <a:ext cx="11795378"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4800" dirty="0">
                <a:solidFill>
                  <a:srgbClr val="1F3864"/>
                </a:solidFill>
              </a:rPr>
              <a:t>DRIE MEDAILLES OP HALVE FINALE LK</a:t>
            </a:r>
            <a:endParaRPr lang="nl-NL" sz="4800" dirty="0">
              <a:solidFill>
                <a:srgbClr val="1F3864"/>
              </a:solidFill>
              <a:cs typeface="Calibri"/>
            </a:endParaRPr>
          </a:p>
        </p:txBody>
      </p:sp>
      <p:sp>
        <p:nvSpPr>
          <p:cNvPr id="2" name="Tekstvak 1">
            <a:extLst>
              <a:ext uri="{FF2B5EF4-FFF2-40B4-BE49-F238E27FC236}">
                <a16:creationId xmlns:a16="http://schemas.microsoft.com/office/drawing/2014/main" id="{0601FAFB-2A5D-4348-AD7C-658C215C9315}"/>
              </a:ext>
            </a:extLst>
          </p:cNvPr>
          <p:cNvSpPr txBox="1"/>
          <p:nvPr/>
        </p:nvSpPr>
        <p:spPr>
          <a:xfrm>
            <a:off x="162588" y="1874733"/>
            <a:ext cx="11060888"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400" dirty="0">
                <a:solidFill>
                  <a:schemeClr val="accent5">
                    <a:lumMod val="50000"/>
                  </a:schemeClr>
                </a:solidFill>
              </a:rPr>
              <a:t>Jill Drissen (junior divisie 5) en Tara van </a:t>
            </a:r>
            <a:r>
              <a:rPr lang="nl-NL" sz="2400" dirty="0" err="1">
                <a:solidFill>
                  <a:schemeClr val="accent5">
                    <a:lumMod val="50000"/>
                  </a:schemeClr>
                </a:solidFill>
              </a:rPr>
              <a:t>Druenen</a:t>
            </a:r>
            <a:r>
              <a:rPr lang="nl-NL" sz="2400" dirty="0">
                <a:solidFill>
                  <a:schemeClr val="accent5">
                    <a:lumMod val="50000"/>
                  </a:schemeClr>
                </a:solidFill>
              </a:rPr>
              <a:t> (pupil 1 D3) gingen er met het goud vandoor! De bronzen medaille werd uitgereikt aan Suus Nellen (pupil D3).</a:t>
            </a:r>
            <a:endParaRPr lang="nl-NL" sz="2400" dirty="0">
              <a:solidFill>
                <a:schemeClr val="accent5">
                  <a:lumMod val="50000"/>
                </a:schemeClr>
              </a:solidFill>
              <a:cs typeface="Calibri"/>
            </a:endParaRPr>
          </a:p>
        </p:txBody>
      </p:sp>
      <p:pic>
        <p:nvPicPr>
          <p:cNvPr id="7" name="Afbeelding 6" descr="Afbeelding met persoon, mensen, plafond, groep&#10;&#10;Automatisch gegenereerde beschrijving">
            <a:extLst>
              <a:ext uri="{FF2B5EF4-FFF2-40B4-BE49-F238E27FC236}">
                <a16:creationId xmlns:a16="http://schemas.microsoft.com/office/drawing/2014/main" id="{90DF6196-723D-4C44-B272-201019E6A672}"/>
              </a:ext>
            </a:extLst>
          </p:cNvPr>
          <p:cNvPicPr>
            <a:picLocks noChangeAspect="1"/>
          </p:cNvPicPr>
          <p:nvPr/>
        </p:nvPicPr>
        <p:blipFill rotWithShape="1">
          <a:blip r:embed="rId2">
            <a:extLst>
              <a:ext uri="{28A0092B-C50C-407E-A947-70E740481C1C}">
                <a14:useLocalDpi xmlns:a14="http://schemas.microsoft.com/office/drawing/2010/main" val="0"/>
              </a:ext>
            </a:extLst>
          </a:blip>
          <a:srcRect t="41745"/>
          <a:stretch/>
        </p:blipFill>
        <p:spPr>
          <a:xfrm>
            <a:off x="113944" y="2774097"/>
            <a:ext cx="9144000" cy="3995159"/>
          </a:xfrm>
          <a:prstGeom prst="rect">
            <a:avLst/>
          </a:prstGeom>
        </p:spPr>
      </p:pic>
    </p:spTree>
    <p:extLst>
      <p:ext uri="{BB962C8B-B14F-4D97-AF65-F5344CB8AC3E}">
        <p14:creationId xmlns:p14="http://schemas.microsoft.com/office/powerpoint/2010/main" val="718814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169AED80-E7A2-4967-8028-04B56655F6D5}"/>
              </a:ext>
            </a:extLst>
          </p:cNvPr>
          <p:cNvSpPr txBox="1"/>
          <p:nvPr/>
        </p:nvSpPr>
        <p:spPr>
          <a:xfrm>
            <a:off x="7266667" y="266700"/>
            <a:ext cx="2743200"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3200" dirty="0">
                <a:solidFill>
                  <a:srgbClr val="1F3864"/>
                </a:solidFill>
              </a:rPr>
              <a:t>Maart 2020</a:t>
            </a:r>
            <a:endParaRPr lang="nl-NL" sz="3200" dirty="0">
              <a:solidFill>
                <a:srgbClr val="1F3864"/>
              </a:solidFill>
              <a:cs typeface="Calibri"/>
            </a:endParaRPr>
          </a:p>
        </p:txBody>
      </p:sp>
      <p:sp>
        <p:nvSpPr>
          <p:cNvPr id="5" name="Tekstvak 4">
            <a:extLst>
              <a:ext uri="{FF2B5EF4-FFF2-40B4-BE49-F238E27FC236}">
                <a16:creationId xmlns:a16="http://schemas.microsoft.com/office/drawing/2014/main" id="{214A7F96-5838-4D07-9EE5-89CAE6AB8627}"/>
              </a:ext>
            </a:extLst>
          </p:cNvPr>
          <p:cNvSpPr txBox="1"/>
          <p:nvPr/>
        </p:nvSpPr>
        <p:spPr>
          <a:xfrm>
            <a:off x="820148" y="1132612"/>
            <a:ext cx="9189719" cy="175432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5400" dirty="0">
                <a:solidFill>
                  <a:srgbClr val="1F3864"/>
                </a:solidFill>
              </a:rPr>
              <a:t>Thuis </a:t>
            </a:r>
            <a:r>
              <a:rPr lang="nl-NL" sz="5400" dirty="0" err="1">
                <a:solidFill>
                  <a:srgbClr val="1F3864"/>
                </a:solidFill>
              </a:rPr>
              <a:t>challenge`s</a:t>
            </a:r>
            <a:r>
              <a:rPr lang="nl-NL" sz="5400" dirty="0">
                <a:solidFill>
                  <a:srgbClr val="1F3864"/>
                </a:solidFill>
              </a:rPr>
              <a:t> freerunning</a:t>
            </a:r>
            <a:endParaRPr lang="nl-NL" dirty="0"/>
          </a:p>
          <a:p>
            <a:pPr algn="ctr"/>
            <a:endParaRPr lang="nl-NL" sz="5400" dirty="0">
              <a:solidFill>
                <a:srgbClr val="1F3864"/>
              </a:solidFill>
              <a:cs typeface="Calibri"/>
            </a:endParaRPr>
          </a:p>
        </p:txBody>
      </p:sp>
      <p:sp>
        <p:nvSpPr>
          <p:cNvPr id="2" name="Tekstvak 1">
            <a:extLst>
              <a:ext uri="{FF2B5EF4-FFF2-40B4-BE49-F238E27FC236}">
                <a16:creationId xmlns:a16="http://schemas.microsoft.com/office/drawing/2014/main" id="{0601FAFB-2A5D-4348-AD7C-658C215C9315}"/>
              </a:ext>
            </a:extLst>
          </p:cNvPr>
          <p:cNvSpPr txBox="1"/>
          <p:nvPr/>
        </p:nvSpPr>
        <p:spPr>
          <a:xfrm>
            <a:off x="6531158" y="2009775"/>
            <a:ext cx="5329727" cy="267765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800" dirty="0">
                <a:solidFill>
                  <a:srgbClr val="1F3864"/>
                </a:solidFill>
              </a:rPr>
              <a:t>Omdat we door de eerste </a:t>
            </a:r>
            <a:r>
              <a:rPr lang="nl-NL" sz="2800" dirty="0" err="1">
                <a:solidFill>
                  <a:srgbClr val="1F3864"/>
                </a:solidFill>
              </a:rPr>
              <a:t>lockdown</a:t>
            </a:r>
            <a:r>
              <a:rPr lang="nl-NL" sz="2800" dirty="0">
                <a:solidFill>
                  <a:srgbClr val="1F3864"/>
                </a:solidFill>
              </a:rPr>
              <a:t> niet mochten trainen maar onze leden toch in beweging wilde houden hebben de </a:t>
            </a:r>
            <a:r>
              <a:rPr lang="nl-NL" sz="2800" dirty="0" err="1">
                <a:solidFill>
                  <a:srgbClr val="1F3864"/>
                </a:solidFill>
              </a:rPr>
              <a:t>freerunners</a:t>
            </a:r>
            <a:r>
              <a:rPr lang="nl-NL" sz="2800" dirty="0">
                <a:solidFill>
                  <a:srgbClr val="1F3864"/>
                </a:solidFill>
              </a:rPr>
              <a:t> een aantal leuke </a:t>
            </a:r>
            <a:r>
              <a:rPr lang="nl-NL" sz="2800" dirty="0" err="1">
                <a:solidFill>
                  <a:srgbClr val="1F3864"/>
                </a:solidFill>
              </a:rPr>
              <a:t>challenge`s</a:t>
            </a:r>
            <a:r>
              <a:rPr lang="nl-NL" sz="2800" dirty="0">
                <a:solidFill>
                  <a:srgbClr val="1F3864"/>
                </a:solidFill>
              </a:rPr>
              <a:t> bedacht.</a:t>
            </a:r>
            <a:endParaRPr lang="nl-NL" sz="2800" dirty="0">
              <a:solidFill>
                <a:srgbClr val="1F3864"/>
              </a:solidFill>
              <a:cs typeface="Calibri"/>
            </a:endParaRPr>
          </a:p>
        </p:txBody>
      </p:sp>
      <p:pic>
        <p:nvPicPr>
          <p:cNvPr id="6" name="Editor">
            <a:hlinkClick r:id="" action="ppaction://media"/>
            <a:extLst>
              <a:ext uri="{FF2B5EF4-FFF2-40B4-BE49-F238E27FC236}">
                <a16:creationId xmlns:a16="http://schemas.microsoft.com/office/drawing/2014/main" id="{B45EEC37-30DF-4483-8FD6-0C84624D43B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112" y="2311768"/>
            <a:ext cx="6464046" cy="3636026"/>
          </a:xfrm>
          <a:prstGeom prst="rect">
            <a:avLst/>
          </a:prstGeom>
        </p:spPr>
      </p:pic>
    </p:spTree>
    <p:extLst>
      <p:ext uri="{BB962C8B-B14F-4D97-AF65-F5344CB8AC3E}">
        <p14:creationId xmlns:p14="http://schemas.microsoft.com/office/powerpoint/2010/main" val="290943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377</Words>
  <Application>Microsoft Office PowerPoint</Application>
  <PresentationFormat>Breedbeeld</PresentationFormat>
  <Paragraphs>57</Paragraphs>
  <Slides>21</Slides>
  <Notes>0</Notes>
  <HiddenSlides>0</HiddenSlides>
  <MMClips>3</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21</vt:i4>
      </vt:variant>
    </vt:vector>
  </HeadingPairs>
  <TitlesOfParts>
    <vt:vector size="26" baseType="lpstr">
      <vt:lpstr>Arial</vt:lpstr>
      <vt:lpstr>Calibri</vt:lpstr>
      <vt:lpstr>Calibri Light</vt:lpstr>
      <vt:lpstr>Georgia</vt:lpstr>
      <vt:lpstr>Kantoorthema</vt:lpstr>
      <vt:lpstr>Jaar verslag 2020</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
  <cp:lastModifiedBy>Rick Janssen</cp:lastModifiedBy>
  <cp:revision>27</cp:revision>
  <dcterms:created xsi:type="dcterms:W3CDTF">2012-07-30T23:35:21Z</dcterms:created>
  <dcterms:modified xsi:type="dcterms:W3CDTF">2021-03-15T14:05:48Z</dcterms:modified>
</cp:coreProperties>
</file>